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4">
          <p15:clr>
            <a:srgbClr val="A4A3A4"/>
          </p15:clr>
        </p15:guide>
        <p15:guide id="2" pos="5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5B5B"/>
    <a:srgbClr val="FDE3DC"/>
    <a:srgbClr val="79BD9A"/>
    <a:srgbClr val="002E4F"/>
    <a:srgbClr val="002E53"/>
    <a:srgbClr val="7A99AC"/>
    <a:srgbClr val="CFF0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14" autoAdjust="0"/>
    <p:restoredTop sz="94633"/>
  </p:normalViewPr>
  <p:slideViewPr>
    <p:cSldViewPr snapToGrid="0" snapToObjects="1" showGuides="1">
      <p:cViewPr varScale="1">
        <p:scale>
          <a:sx n="106" d="100"/>
          <a:sy n="106" d="100"/>
        </p:scale>
        <p:origin x="342" y="108"/>
      </p:cViewPr>
      <p:guideLst>
        <p:guide orient="horz" pos="1424"/>
        <p:guide pos="5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1E48C-77EA-A44A-81C2-74A5DA70640E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0D0BE-F7F6-1447-A601-E4BB83405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390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4.wdp"/><Relationship Id="rId4" Type="http://schemas.openxmlformats.org/officeDocument/2006/relationships/image" Target="../media/image1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73A529-05DB-334B-B168-D25F4208766E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2E4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83D042-B4CA-F844-9F1D-95202FAA7F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50" y="4508904"/>
            <a:ext cx="1104900" cy="4377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1134" y="1440469"/>
            <a:ext cx="2919510" cy="720777"/>
          </a:xfrm>
        </p:spPr>
        <p:txBody>
          <a:bodyPr>
            <a:noAutofit/>
          </a:bodyPr>
          <a:lstStyle>
            <a:lvl1pPr algn="r">
              <a:defRPr sz="2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9843" y="1031341"/>
            <a:ext cx="6400800" cy="409128"/>
          </a:xfrm>
        </p:spPr>
        <p:txBody>
          <a:bodyPr anchor="ctr">
            <a:noAutofit/>
          </a:bodyPr>
          <a:lstStyle>
            <a:lvl1pPr marL="0" indent="0" algn="r">
              <a:buNone/>
              <a:defRPr sz="1100" spc="3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" y="4727777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5CAB8BE3-8A4D-6B4C-99CF-E4EF4DEE30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5BFF0C-BCEC-A74A-9335-103CCA015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9" r="4429"/>
          <a:stretch/>
        </p:blipFill>
        <p:spPr>
          <a:xfrm>
            <a:off x="-1" y="2672773"/>
            <a:ext cx="9144001" cy="1689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796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206" y="427094"/>
            <a:ext cx="3150662" cy="454424"/>
          </a:xfrm>
        </p:spPr>
        <p:txBody>
          <a:bodyPr anchor="t">
            <a:noAutofit/>
          </a:bodyPr>
          <a:lstStyle>
            <a:lvl1pPr algn="l">
              <a:defRPr sz="220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20206" y="1416382"/>
            <a:ext cx="6120000" cy="286166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3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3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3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3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300">
                <a:solidFill>
                  <a:schemeClr val="tx2"/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C5565C-0272-1941-AFE2-106C7A93B2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367" y="4578350"/>
            <a:ext cx="929609" cy="3682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93692C-CBC8-6544-AA2B-EC6DD184FE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53" y="429146"/>
            <a:ext cx="427948" cy="33284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2D581EF-6385-CC4E-8708-5C8C326EE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4272" y="4727111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6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206" y="427094"/>
            <a:ext cx="3150662" cy="454424"/>
          </a:xfrm>
        </p:spPr>
        <p:txBody>
          <a:bodyPr anchor="t">
            <a:noAutofit/>
          </a:bodyPr>
          <a:lstStyle>
            <a:lvl1pPr algn="l">
              <a:defRPr sz="220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C5565C-0272-1941-AFE2-106C7A93B2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367" y="4578350"/>
            <a:ext cx="929609" cy="3682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93692C-CBC8-6544-AA2B-EC6DD184FE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53" y="429146"/>
            <a:ext cx="427948" cy="33284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265473E-C889-9048-BD16-58EB93172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4272" y="4727111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22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2C5565C-0272-1941-AFE2-106C7A93B2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367" y="4578350"/>
            <a:ext cx="929609" cy="36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66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3E99C6F-501E-1D4D-997A-F25960AB374B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2E4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206" y="427094"/>
            <a:ext cx="3150662" cy="454424"/>
          </a:xfrm>
        </p:spPr>
        <p:txBody>
          <a:bodyPr anchor="t">
            <a:noAutofit/>
          </a:bodyPr>
          <a:lstStyle>
            <a:lvl1pPr algn="l">
              <a:defRPr sz="220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265473E-C889-9048-BD16-58EB93172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4272" y="4727111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7CBC0A-69F3-FA40-A510-D3F495B31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367" y="4578350"/>
            <a:ext cx="929609" cy="3682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DA5DE6-9FAC-514F-9C2C-5449BE2DB17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99"/>
                    </a14:imgEffect>
                    <a14:imgEffect>
                      <a14:saturation sat="5300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53" y="429146"/>
            <a:ext cx="427948" cy="332849"/>
          </a:xfrm>
          <a:prstGeom prst="rect">
            <a:avLst/>
          </a:prstGeom>
          <a:effectLst>
            <a:glow>
              <a:schemeClr val="bg1">
                <a:alpha val="0"/>
              </a:schemeClr>
            </a:glow>
          </a:effec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F70C3E3-30F0-5C4D-AB29-8086F252DFA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0206" y="1416382"/>
            <a:ext cx="6120000" cy="286166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3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3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3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3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300">
                <a:solidFill>
                  <a:schemeClr val="tx2"/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7931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3E99C6F-501E-1D4D-997A-F25960AB374B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2E4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206" y="427094"/>
            <a:ext cx="3150662" cy="454424"/>
          </a:xfrm>
        </p:spPr>
        <p:txBody>
          <a:bodyPr anchor="t">
            <a:noAutofit/>
          </a:bodyPr>
          <a:lstStyle>
            <a:lvl1pPr algn="l">
              <a:defRPr sz="220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265473E-C889-9048-BD16-58EB93172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4272" y="4727111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7CBC0A-69F3-FA40-A510-D3F495B31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367" y="4578350"/>
            <a:ext cx="929609" cy="3682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8DA5DE6-9FAC-514F-9C2C-5449BE2DB17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99"/>
                    </a14:imgEffect>
                    <a14:imgEffect>
                      <a14:saturation sat="5300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53" y="429146"/>
            <a:ext cx="427948" cy="332849"/>
          </a:xfrm>
          <a:prstGeom prst="rect">
            <a:avLst/>
          </a:prstGeom>
          <a:effectLst>
            <a:glow>
              <a:schemeClr val="bg1">
                <a:alpha val="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83135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66E3743-4573-514F-B961-6C9F37590755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2E4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C5565C-0272-1941-AFE2-106C7A93B2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367" y="4578350"/>
            <a:ext cx="929609" cy="3682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93692C-CBC8-6544-AA2B-EC6DD184FE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53" y="429146"/>
            <a:ext cx="427948" cy="33284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265473E-C889-9048-BD16-58EB93172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04272" y="4727111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E64A6B-889B-5445-8CA1-24DA4DDBF9E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499" y="2672773"/>
            <a:ext cx="9264650" cy="16896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75CF37-CBF0-C74B-BC61-A846DCD15F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50" y="4508904"/>
            <a:ext cx="1104900" cy="437746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2060A65-B96C-FC40-BB2F-6BF9F680A175}"/>
              </a:ext>
            </a:extLst>
          </p:cNvPr>
          <p:cNvSpPr txBox="1">
            <a:spLocks/>
          </p:cNvSpPr>
          <p:nvPr userDrawn="1"/>
        </p:nvSpPr>
        <p:spPr>
          <a:xfrm>
            <a:off x="5681134" y="1440469"/>
            <a:ext cx="2919510" cy="720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2200" kern="120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AU" dirty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775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73A529-05DB-334B-B168-D25F4208766E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2E4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83D042-B4CA-F844-9F1D-95202FAA7F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50" y="4508904"/>
            <a:ext cx="1104900" cy="4377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1134" y="1440469"/>
            <a:ext cx="2919510" cy="720777"/>
          </a:xfrm>
        </p:spPr>
        <p:txBody>
          <a:bodyPr>
            <a:noAutofit/>
          </a:bodyPr>
          <a:lstStyle>
            <a:lvl1pPr algn="r">
              <a:defRPr sz="2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9843" y="1031341"/>
            <a:ext cx="6400800" cy="409128"/>
          </a:xfrm>
        </p:spPr>
        <p:txBody>
          <a:bodyPr anchor="ctr">
            <a:noAutofit/>
          </a:bodyPr>
          <a:lstStyle>
            <a:lvl1pPr marL="0" indent="0" algn="r">
              <a:buNone/>
              <a:defRPr sz="1100" spc="3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" y="4727777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5CAB8BE3-8A4D-6B4C-99CF-E4EF4DEE30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CA3F481-2E2D-1A4A-9977-CA38A8429B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4" r="2095"/>
          <a:stretch/>
        </p:blipFill>
        <p:spPr>
          <a:xfrm>
            <a:off x="0" y="2815915"/>
            <a:ext cx="9144000" cy="152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686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373A529-05DB-334B-B168-D25F4208766E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2E4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83D042-B4CA-F844-9F1D-95202FAA7F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450" y="4508904"/>
            <a:ext cx="1104900" cy="4377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1134" y="1440469"/>
            <a:ext cx="2919510" cy="720777"/>
          </a:xfrm>
        </p:spPr>
        <p:txBody>
          <a:bodyPr>
            <a:noAutofit/>
          </a:bodyPr>
          <a:lstStyle>
            <a:lvl1pPr algn="r">
              <a:defRPr sz="2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9843" y="1031341"/>
            <a:ext cx="6400800" cy="409128"/>
          </a:xfrm>
        </p:spPr>
        <p:txBody>
          <a:bodyPr anchor="ctr">
            <a:noAutofit/>
          </a:bodyPr>
          <a:lstStyle>
            <a:lvl1pPr marL="0" indent="0" algn="r">
              <a:buNone/>
              <a:defRPr sz="1100" spc="3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" y="4727777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5CAB8BE3-8A4D-6B4C-99CF-E4EF4DEE30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5E1058-269C-F346-897C-A7FA7102A1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2723278"/>
            <a:ext cx="9073009" cy="158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4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354D033-2797-3A45-AF9C-87AE1B8FCB2E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79BD9A">
              <a:alpha val="7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391FFA-22FC-0F4B-87B6-60E98C6DCE4E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040FA60-40A4-DE42-99A0-75AEC508A1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00000">
            <a:off x="6603999" y="-1409012"/>
            <a:ext cx="4403710" cy="3725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0613" y="1709088"/>
            <a:ext cx="3582773" cy="1021556"/>
          </a:xfrm>
        </p:spPr>
        <p:txBody>
          <a:bodyPr anchor="ctr">
            <a:normAutofit/>
          </a:bodyPr>
          <a:lstStyle>
            <a:lvl1pPr algn="ctr">
              <a:defRPr sz="2800" b="0" cap="none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3428" y="4727111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5CAB8BE3-8A4D-6B4C-99CF-E4EF4DEE30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D18DBD-AB15-8546-BA92-4DF0D25B547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363" y="3034098"/>
            <a:ext cx="9429750" cy="14537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1778AC3-36DE-8740-8240-62EF11DBCB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00000">
            <a:off x="6603999" y="-1400544"/>
            <a:ext cx="4403710" cy="372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095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129F822-A2DD-CB44-8B09-8520E6B51062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E150BA-99F8-634E-85DD-4DBC9C5D7E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00000">
            <a:off x="6603999" y="-1409012"/>
            <a:ext cx="4403710" cy="37258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78D3D9-9B5A-5746-AFBA-2B051E0895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300" y="3098356"/>
            <a:ext cx="9429750" cy="148621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3428" y="4727111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5CAB8BE3-8A4D-6B4C-99CF-E4EF4DEE30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F3137F3-84AB-F948-99E4-FDDA56BC5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0613" y="1709088"/>
            <a:ext cx="3582773" cy="1021556"/>
          </a:xfrm>
        </p:spPr>
        <p:txBody>
          <a:bodyPr anchor="ctr">
            <a:normAutofit/>
          </a:bodyPr>
          <a:lstStyle>
            <a:lvl1pPr algn="ctr">
              <a:defRPr sz="2800" b="0" cap="none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60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7391FFA-22FC-0F4B-87B6-60E98C6DCE4E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17CAF1C-BB70-F04A-AFC3-771922F44C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9399" y="3010435"/>
            <a:ext cx="9467850" cy="14862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040FA60-40A4-DE42-99A0-75AEC508A10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00000">
            <a:off x="6603999" y="-1409012"/>
            <a:ext cx="4403710" cy="372587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3428" y="4727111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5CAB8BE3-8A4D-6B4C-99CF-E4EF4DEE30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9FEFFB3-EB1F-0345-9494-C491425F5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0613" y="1709088"/>
            <a:ext cx="3582773" cy="1021556"/>
          </a:xfrm>
        </p:spPr>
        <p:txBody>
          <a:bodyPr anchor="ctr">
            <a:normAutofit/>
          </a:bodyPr>
          <a:lstStyle>
            <a:lvl1pPr algn="ctr">
              <a:defRPr sz="2800" b="0" cap="none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277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129F822-A2DD-CB44-8B09-8520E6B51062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E150BA-99F8-634E-85DD-4DBC9C5D7E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00000">
            <a:off x="6603999" y="-1409012"/>
            <a:ext cx="4403710" cy="37258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78D3D9-9B5A-5746-AFBA-2B051E0895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300" y="3098356"/>
            <a:ext cx="9429750" cy="148621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3428" y="4727111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5CAB8BE3-8A4D-6B4C-99CF-E4EF4DEE30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B4068DF-4E74-BD4D-BD6B-38BCEBFA2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0613" y="1709088"/>
            <a:ext cx="3582773" cy="1021556"/>
          </a:xfrm>
        </p:spPr>
        <p:txBody>
          <a:bodyPr anchor="ctr">
            <a:normAutofit/>
          </a:bodyPr>
          <a:lstStyle>
            <a:lvl1pPr algn="ctr">
              <a:defRPr sz="2800" b="0" cap="none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04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129F822-A2DD-CB44-8B09-8520E6B51062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E150BA-99F8-634E-85DD-4DBC9C5D7E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00000">
            <a:off x="6603999" y="-1400546"/>
            <a:ext cx="4403710" cy="372587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3428" y="4727111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bg1"/>
                </a:solidFill>
              </a:defRPr>
            </a:lvl1pPr>
          </a:lstStyle>
          <a:p>
            <a:fld id="{5CAB8BE3-8A4D-6B4C-99CF-E4EF4DEE30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B4068DF-4E74-BD4D-BD6B-38BCEBFA2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0613" y="1709088"/>
            <a:ext cx="3582773" cy="1021556"/>
          </a:xfrm>
        </p:spPr>
        <p:txBody>
          <a:bodyPr anchor="ctr">
            <a:normAutofit/>
          </a:bodyPr>
          <a:lstStyle>
            <a:lvl1pPr algn="ctr">
              <a:defRPr sz="2800" b="0" cap="none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E08A6A-A800-0448-8D82-E710A456F05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9399" y="3010435"/>
            <a:ext cx="9467850" cy="148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45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206" y="427094"/>
            <a:ext cx="3150662" cy="454424"/>
          </a:xfrm>
        </p:spPr>
        <p:txBody>
          <a:bodyPr anchor="t">
            <a:noAutofit/>
          </a:bodyPr>
          <a:lstStyle>
            <a:lvl1pPr algn="l">
              <a:defRPr sz="2200"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AU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207" y="1416382"/>
            <a:ext cx="6120090" cy="2861660"/>
          </a:xfrm>
        </p:spPr>
        <p:txBody>
          <a:bodyPr>
            <a:normAutofit/>
          </a:bodyPr>
          <a:lstStyle>
            <a:lvl1pPr>
              <a:defRPr sz="1300">
                <a:solidFill>
                  <a:schemeClr val="tx2"/>
                </a:solidFill>
              </a:defRPr>
            </a:lvl1pPr>
            <a:lvl2pPr>
              <a:defRPr sz="1300">
                <a:solidFill>
                  <a:schemeClr val="tx2"/>
                </a:solidFill>
              </a:defRPr>
            </a:lvl2pPr>
            <a:lvl3pPr>
              <a:defRPr sz="1300">
                <a:solidFill>
                  <a:schemeClr val="tx2"/>
                </a:solidFill>
              </a:defRPr>
            </a:lvl3pPr>
            <a:lvl4pPr>
              <a:defRPr sz="1300">
                <a:solidFill>
                  <a:schemeClr val="tx2"/>
                </a:solidFill>
              </a:defRPr>
            </a:lvl4pPr>
            <a:lvl5pPr>
              <a:defRPr sz="1300">
                <a:solidFill>
                  <a:schemeClr val="tx2"/>
                </a:solidFill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272" y="4727111"/>
            <a:ext cx="2133600" cy="273844"/>
          </a:xfrm>
        </p:spPr>
        <p:txBody>
          <a:bodyPr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C5565C-0272-1941-AFE2-106C7A93B2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367" y="4578350"/>
            <a:ext cx="929609" cy="3682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93692C-CBC8-6544-AA2B-EC6DD184FE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53" y="429146"/>
            <a:ext cx="427948" cy="33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33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B75C7-F96F-CC46-A9EF-F163FA7193ED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B8BE3-8A4D-6B4C-99CF-E4EF4DEE3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37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49" r:id="rId2"/>
    <p:sldLayoutId id="2147483662" r:id="rId3"/>
    <p:sldLayoutId id="2147483669" r:id="rId4"/>
    <p:sldLayoutId id="2147483670" r:id="rId5"/>
    <p:sldLayoutId id="2147483671" r:id="rId6"/>
    <p:sldLayoutId id="2147483672" r:id="rId7"/>
    <p:sldLayoutId id="2147483676" r:id="rId8"/>
    <p:sldLayoutId id="2147483650" r:id="rId9"/>
    <p:sldLayoutId id="2147483667" r:id="rId10"/>
    <p:sldLayoutId id="2147483668" r:id="rId11"/>
    <p:sldLayoutId id="2147483673" r:id="rId12"/>
    <p:sldLayoutId id="2147483677" r:id="rId13"/>
    <p:sldLayoutId id="2147483678" r:id="rId14"/>
    <p:sldLayoutId id="2147483674" r:id="rId1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4" Type="http://schemas.openxmlformats.org/officeDocument/2006/relationships/hyperlink" Target="http://www.championsforchange.nz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8BDABAC-A42D-2A45-99A0-86172F5A0274}"/>
              </a:ext>
            </a:extLst>
          </p:cNvPr>
          <p:cNvSpPr/>
          <p:nvPr/>
        </p:nvSpPr>
        <p:spPr>
          <a:xfrm>
            <a:off x="7810321" y="4535784"/>
            <a:ext cx="1050076" cy="4256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72CCF3-831D-4FCA-BD19-7FCA8C888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912187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845606" y="512036"/>
            <a:ext cx="4342969" cy="60243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341B5A3-1764-2249-AF35-ED979D502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623" y="754031"/>
            <a:ext cx="6673053" cy="989288"/>
          </a:xfrm>
        </p:spPr>
        <p:txBody>
          <a:bodyPr/>
          <a:lstStyle/>
          <a:p>
            <a:r>
              <a:rPr lang="en-US" sz="32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Certificate of Accuracy</a:t>
            </a:r>
            <a:br>
              <a:rPr lang="en-US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sz="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Re: Champions for Change Diversity Reporting</a:t>
            </a:r>
            <a:br>
              <a:rPr lang="en-US" sz="2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040898D-A360-BA49-809B-4A9A093B0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623" y="2234144"/>
            <a:ext cx="8065084" cy="2025283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I, &lt;full name&gt;* ______________________________________, hereby attest that to the best of my knowledge, ability, and belief, the data supplied by &lt;insert company&gt; _______________________________ on &lt;insert date&gt;______________________for the purpose of the Champions for Change Diversity Reporting is a true, accurate, and complete representation of the original data sourced from our systems.  I also acknowledge and agree on behalf of &lt;insert company&gt; _______________________________  to the terms outlined in the Champions for Change Diversity Reporting Privacy Statement.</a:t>
            </a:r>
          </a:p>
          <a:p>
            <a:pPr>
              <a:lnSpc>
                <a:spcPct val="130000"/>
              </a:lnSpc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2CBD00-AA8E-4155-BE5E-0DD2BAACFC92}"/>
              </a:ext>
            </a:extLst>
          </p:cNvPr>
          <p:cNvSpPr txBox="1"/>
          <p:nvPr/>
        </p:nvSpPr>
        <p:spPr>
          <a:xfrm>
            <a:off x="5684553" y="3915154"/>
            <a:ext cx="3455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Signature: 	_________________________</a:t>
            </a:r>
            <a:b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b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Date: 		_________________________</a:t>
            </a:r>
          </a:p>
          <a:p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064E62-60C3-433C-9101-3A4019C93C90}"/>
              </a:ext>
            </a:extLst>
          </p:cNvPr>
          <p:cNvSpPr txBox="1"/>
          <p:nvPr/>
        </p:nvSpPr>
        <p:spPr>
          <a:xfrm>
            <a:off x="688623" y="4122903"/>
            <a:ext cx="41068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025" indent="-73025"/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*Note, this Certification of Accuracy must be completed by the Champion for Change (CEO or Chair)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BFC6B37-F7FE-4482-BF2F-D69869910B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7990" y="943590"/>
            <a:ext cx="1778584" cy="9685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7E1243-44A0-4544-A3D8-7C1BF365ABA0}"/>
              </a:ext>
            </a:extLst>
          </p:cNvPr>
          <p:cNvSpPr txBox="1"/>
          <p:nvPr/>
        </p:nvSpPr>
        <p:spPr>
          <a:xfrm>
            <a:off x="6889236" y="4707492"/>
            <a:ext cx="18421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www.championsforchange.nz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3857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hampions for Change">
      <a:dk1>
        <a:srgbClr val="000000"/>
      </a:dk1>
      <a:lt1>
        <a:srgbClr val="FFFFFF"/>
      </a:lt1>
      <a:dk2>
        <a:srgbClr val="002E4F"/>
      </a:dk2>
      <a:lt2>
        <a:srgbClr val="EEECE1"/>
      </a:lt2>
      <a:accent1>
        <a:srgbClr val="79BD9A"/>
      </a:accent1>
      <a:accent2>
        <a:srgbClr val="3B8686"/>
      </a:accent2>
      <a:accent3>
        <a:srgbClr val="70B659"/>
      </a:accent3>
      <a:accent4>
        <a:srgbClr val="0089C0"/>
      </a:accent4>
      <a:accent5>
        <a:srgbClr val="F15B5B"/>
      </a:accent5>
      <a:accent6>
        <a:srgbClr val="EAEB8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121</Words>
  <Application>Microsoft Office PowerPoint</Application>
  <PresentationFormat>On-screen Show (16:9)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Open Sans</vt:lpstr>
      <vt:lpstr>Office Theme</vt:lpstr>
      <vt:lpstr>Certificate of Accuracy  Re: Champions for Change Diversity Reporting  </vt:lpstr>
    </vt:vector>
  </TitlesOfParts>
  <Company>Dave Clark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</dc:creator>
  <cp:lastModifiedBy>Nick Everitt</cp:lastModifiedBy>
  <cp:revision>77</cp:revision>
  <cp:lastPrinted>2019-02-21T02:03:38Z</cp:lastPrinted>
  <dcterms:created xsi:type="dcterms:W3CDTF">2018-05-30T21:48:03Z</dcterms:created>
  <dcterms:modified xsi:type="dcterms:W3CDTF">2019-02-21T02:13:23Z</dcterms:modified>
</cp:coreProperties>
</file>