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slides/slide80.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6"/>
  </p:notesMasterIdLst>
  <p:sldIdLst>
    <p:sldId id="268" r:id="rId2"/>
    <p:sldId id="274" r:id="rId3"/>
    <p:sldId id="273" r:id="rId4"/>
    <p:sldId id="275" r:id="rId5"/>
    <p:sldId id="260" r:id="rId6"/>
    <p:sldId id="283" r:id="rId7"/>
    <p:sldId id="284" r:id="rId8"/>
    <p:sldId id="285" r:id="rId9"/>
    <p:sldId id="293" r:id="rId10"/>
    <p:sldId id="287" r:id="rId11"/>
    <p:sldId id="289" r:id="rId12"/>
    <p:sldId id="290" r:id="rId13"/>
    <p:sldId id="292" r:id="rId14"/>
    <p:sldId id="257" r:id="rId15"/>
  </p:sldIdLst>
  <p:sldSz cx="9144000" cy="5143500" type="screen16x9"/>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424">
          <p15:clr>
            <a:srgbClr val="A4A3A4"/>
          </p15:clr>
        </p15:guide>
        <p15:guide id="2" pos="556">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BE7E7"/>
    <a:srgbClr val="FFFFFF"/>
    <a:srgbClr val="EDED96"/>
    <a:srgbClr val="253B56"/>
    <a:srgbClr val="FDFDF4"/>
    <a:srgbClr val="1C3F52"/>
    <a:srgbClr val="CBE8DB"/>
    <a:srgbClr val="FBEEE9"/>
    <a:srgbClr val="79BD9A"/>
    <a:srgbClr val="002E4F"/>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0685" autoAdjust="0"/>
    <p:restoredTop sz="94607" autoAdjust="0"/>
  </p:normalViewPr>
  <p:slideViewPr>
    <p:cSldViewPr snapToGrid="0" snapToObjects="1" showGuides="1">
      <p:cViewPr varScale="1">
        <p:scale>
          <a:sx n="79" d="100"/>
          <a:sy n="79" d="100"/>
        </p:scale>
        <p:origin x="84" y="1170"/>
      </p:cViewPr>
      <p:guideLst>
        <p:guide orient="horz" pos="1424"/>
        <p:guide pos="556"/>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F91E48C-77EA-A44A-81C2-74A5DA70640E}" type="datetimeFigureOut">
              <a:rPr lang="en-US" smtClean="0"/>
              <a:t>8/1/2018</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AU"/>
              <a:t>Click to edit Master text styles</a:t>
            </a:r>
          </a:p>
          <a:p>
            <a:pPr lvl="1"/>
            <a:r>
              <a:rPr lang="en-AU"/>
              <a:t>Second level</a:t>
            </a:r>
          </a:p>
          <a:p>
            <a:pPr lvl="2"/>
            <a:r>
              <a:rPr lang="en-AU"/>
              <a:t>Third level</a:t>
            </a:r>
          </a:p>
          <a:p>
            <a:pPr lvl="3"/>
            <a:r>
              <a:rPr lang="en-AU"/>
              <a:t>Fourth level</a:t>
            </a:r>
          </a:p>
          <a:p>
            <a:pPr lvl="4"/>
            <a:r>
              <a:rPr lang="en-AU"/>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750D0BE-F7F6-1447-A601-E4BB834053B6}" type="slidenum">
              <a:rPr lang="en-US" smtClean="0"/>
              <a:t>‹#›</a:t>
            </a:fld>
            <a:endParaRPr lang="en-US"/>
          </a:p>
        </p:txBody>
      </p:sp>
    </p:spTree>
    <p:extLst>
      <p:ext uri="{BB962C8B-B14F-4D97-AF65-F5344CB8AC3E}">
        <p14:creationId xmlns:p14="http://schemas.microsoft.com/office/powerpoint/2010/main" val="2823390896"/>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750D0BE-F7F6-1447-A601-E4BB834053B6}" type="slidenum">
              <a:rPr lang="en-US" smtClean="0"/>
              <a:t>4</a:t>
            </a:fld>
            <a:endParaRPr lang="en-US"/>
          </a:p>
        </p:txBody>
      </p:sp>
    </p:spTree>
    <p:extLst>
      <p:ext uri="{BB962C8B-B14F-4D97-AF65-F5344CB8AC3E}">
        <p14:creationId xmlns:p14="http://schemas.microsoft.com/office/powerpoint/2010/main" val="298651469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1.png"/><Relationship Id="rId1" Type="http://schemas.openxmlformats.org/officeDocument/2006/relationships/slideMaster" Target="../slideMasters/slideMaster1.xml"/><Relationship Id="rId5" Type="http://schemas.microsoft.com/office/2007/relationships/hdphoto" Target="../media/hdphoto2.wdp"/><Relationship Id="rId4" Type="http://schemas.openxmlformats.org/officeDocument/2006/relationships/image" Target="../media/image12.png"/></Relationships>
</file>

<file path=ppt/slideLayouts/_rels/slideLayout14.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11.png"/><Relationship Id="rId1" Type="http://schemas.openxmlformats.org/officeDocument/2006/relationships/slideMaster" Target="../slideMasters/slideMaster1.xml"/><Relationship Id="rId5" Type="http://schemas.microsoft.com/office/2007/relationships/hdphoto" Target="../media/hdphoto4.wdp"/><Relationship Id="rId4" Type="http://schemas.openxmlformats.org/officeDocument/2006/relationships/image" Target="../media/image12.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Master" Target="../slideMasters/slideMaster1.xml"/><Relationship Id="rId5" Type="http://schemas.openxmlformats.org/officeDocument/2006/relationships/image" Target="../media/image1.png"/><Relationship Id="rId4" Type="http://schemas.openxmlformats.org/officeDocument/2006/relationships/image" Target="../media/image13.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4_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373A529-05DB-334B-B168-D25F4208766E}"/>
              </a:ext>
            </a:extLst>
          </p:cNvPr>
          <p:cNvSpPr/>
          <p:nvPr userDrawn="1"/>
        </p:nvSpPr>
        <p:spPr>
          <a:xfrm>
            <a:off x="0" y="0"/>
            <a:ext cx="9144000" cy="5143500"/>
          </a:xfrm>
          <a:prstGeom prst="rect">
            <a:avLst/>
          </a:prstGeom>
          <a:solidFill>
            <a:srgbClr val="002E4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9" name="Picture 8">
            <a:extLst>
              <a:ext uri="{FF2B5EF4-FFF2-40B4-BE49-F238E27FC236}">
                <a16:creationId xmlns:a16="http://schemas.microsoft.com/office/drawing/2014/main" id="{5983D042-B4CA-F844-9F1D-95202FAA7F54}"/>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10450" y="4508904"/>
            <a:ext cx="1104900" cy="437746"/>
          </a:xfrm>
          <a:prstGeom prst="rect">
            <a:avLst/>
          </a:prstGeom>
        </p:spPr>
      </p:pic>
      <p:sp>
        <p:nvSpPr>
          <p:cNvPr id="2" name="Title 1"/>
          <p:cNvSpPr>
            <a:spLocks noGrp="1"/>
          </p:cNvSpPr>
          <p:nvPr>
            <p:ph type="ctrTitle"/>
          </p:nvPr>
        </p:nvSpPr>
        <p:spPr>
          <a:xfrm>
            <a:off x="5681134" y="1440469"/>
            <a:ext cx="2919510" cy="720777"/>
          </a:xfrm>
        </p:spPr>
        <p:txBody>
          <a:bodyPr>
            <a:noAutofit/>
          </a:bodyPr>
          <a:lstStyle>
            <a:lvl1pPr algn="r">
              <a:defRPr sz="2200">
                <a:solidFill>
                  <a:schemeClr val="bg1"/>
                </a:solidFill>
                <a:latin typeface="Calibri" panose="020F0502020204030204" pitchFamily="34" charset="0"/>
                <a:cs typeface="Calibri" panose="020F0502020204030204" pitchFamily="34" charset="0"/>
              </a:defRPr>
            </a:lvl1pPr>
          </a:lstStyle>
          <a:p>
            <a:r>
              <a:rPr lang="en-AU" dirty="0"/>
              <a:t>Click to edit Master title style</a:t>
            </a:r>
            <a:endParaRPr lang="en-US" dirty="0"/>
          </a:p>
        </p:txBody>
      </p:sp>
      <p:sp>
        <p:nvSpPr>
          <p:cNvPr id="3" name="Subtitle 2"/>
          <p:cNvSpPr>
            <a:spLocks noGrp="1"/>
          </p:cNvSpPr>
          <p:nvPr>
            <p:ph type="subTitle" idx="1" hasCustomPrompt="1"/>
          </p:nvPr>
        </p:nvSpPr>
        <p:spPr>
          <a:xfrm>
            <a:off x="2199843" y="1031341"/>
            <a:ext cx="6400800" cy="409128"/>
          </a:xfrm>
        </p:spPr>
        <p:txBody>
          <a:bodyPr anchor="ctr">
            <a:noAutofit/>
          </a:bodyPr>
          <a:lstStyle>
            <a:lvl1pPr marL="0" indent="0" algn="r">
              <a:buNone/>
              <a:defRPr sz="1100" spc="300">
                <a:solidFill>
                  <a:schemeClr val="bg1"/>
                </a:solidFill>
                <a:latin typeface="Calibri" panose="020F0502020204030204" pitchFamily="34" charset="0"/>
                <a:cs typeface="Calibri" panose="020F050202020403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AU" dirty="0"/>
              <a:t>CLICK TO EDIT MASTER SUBTITLE STYLE</a:t>
            </a:r>
            <a:endParaRPr lang="en-US" dirty="0"/>
          </a:p>
        </p:txBody>
      </p:sp>
      <p:sp>
        <p:nvSpPr>
          <p:cNvPr id="6" name="Slide Number Placeholder 5"/>
          <p:cNvSpPr>
            <a:spLocks noGrp="1"/>
          </p:cNvSpPr>
          <p:nvPr>
            <p:ph type="sldNum" sz="quarter" idx="12"/>
          </p:nvPr>
        </p:nvSpPr>
        <p:spPr>
          <a:xfrm>
            <a:off x="304800" y="4727777"/>
            <a:ext cx="2133600" cy="273844"/>
          </a:xfrm>
        </p:spPr>
        <p:txBody>
          <a:bodyPr/>
          <a:lstStyle>
            <a:lvl1pPr algn="l">
              <a:defRPr sz="1050">
                <a:solidFill>
                  <a:schemeClr val="bg1"/>
                </a:solidFill>
              </a:defRPr>
            </a:lvl1pPr>
          </a:lstStyle>
          <a:p>
            <a:fld id="{5CAB8BE3-8A4D-6B4C-99CF-E4EF4DEE30D7}" type="slidenum">
              <a:rPr lang="en-US" smtClean="0"/>
              <a:pPr/>
              <a:t>‹#›</a:t>
            </a:fld>
            <a:endParaRPr lang="en-US"/>
          </a:p>
        </p:txBody>
      </p:sp>
      <p:pic>
        <p:nvPicPr>
          <p:cNvPr id="8" name="Picture 7">
            <a:extLst>
              <a:ext uri="{FF2B5EF4-FFF2-40B4-BE49-F238E27FC236}">
                <a16:creationId xmlns:a16="http://schemas.microsoft.com/office/drawing/2014/main" id="{E55BFF0C-BCEC-A74A-9335-103CCA015E73}"/>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4429" r="4429"/>
          <a:stretch/>
        </p:blipFill>
        <p:spPr>
          <a:xfrm>
            <a:off x="-1" y="2672773"/>
            <a:ext cx="9144001" cy="1689677"/>
          </a:xfrm>
          <a:prstGeom prst="rect">
            <a:avLst/>
          </a:prstGeom>
        </p:spPr>
      </p:pic>
    </p:spTree>
    <p:extLst>
      <p:ext uri="{BB962C8B-B14F-4D97-AF65-F5344CB8AC3E}">
        <p14:creationId xmlns:p14="http://schemas.microsoft.com/office/powerpoint/2010/main" val="136179613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20206" y="427094"/>
            <a:ext cx="3150662" cy="454424"/>
          </a:xfrm>
        </p:spPr>
        <p:txBody>
          <a:bodyPr anchor="t">
            <a:noAutofit/>
          </a:bodyPr>
          <a:lstStyle>
            <a:lvl1pPr algn="l">
              <a:defRPr sz="2200">
                <a:solidFill>
                  <a:schemeClr val="accent2">
                    <a:lumMod val="60000"/>
                    <a:lumOff val="40000"/>
                  </a:schemeClr>
                </a:solidFill>
              </a:defRPr>
            </a:lvl1pPr>
          </a:lstStyle>
          <a:p>
            <a:r>
              <a:rPr lang="en-AU" dirty="0"/>
              <a:t>Click to edit Master title style</a:t>
            </a:r>
            <a:endParaRPr lang="en-US" dirty="0"/>
          </a:p>
        </p:txBody>
      </p:sp>
      <p:sp>
        <p:nvSpPr>
          <p:cNvPr id="3" name="Content Placeholder 2"/>
          <p:cNvSpPr>
            <a:spLocks noGrp="1"/>
          </p:cNvSpPr>
          <p:nvPr>
            <p:ph idx="1" hasCustomPrompt="1"/>
          </p:nvPr>
        </p:nvSpPr>
        <p:spPr>
          <a:xfrm>
            <a:off x="820206" y="1416382"/>
            <a:ext cx="6120000" cy="2861660"/>
          </a:xfrm>
        </p:spPr>
        <p:txBody>
          <a:bodyPr>
            <a:normAutofit/>
          </a:bodyPr>
          <a:lstStyle>
            <a:lvl1pPr marL="0" indent="0">
              <a:buFontTx/>
              <a:buNone/>
              <a:defRPr sz="1300">
                <a:solidFill>
                  <a:schemeClr val="tx2"/>
                </a:solidFill>
              </a:defRPr>
            </a:lvl1pPr>
            <a:lvl2pPr marL="457200" indent="0">
              <a:buFontTx/>
              <a:buNone/>
              <a:defRPr sz="1300">
                <a:solidFill>
                  <a:schemeClr val="tx2"/>
                </a:solidFill>
              </a:defRPr>
            </a:lvl2pPr>
            <a:lvl3pPr marL="914400" indent="0">
              <a:buFontTx/>
              <a:buNone/>
              <a:defRPr sz="1300">
                <a:solidFill>
                  <a:schemeClr val="tx2"/>
                </a:solidFill>
              </a:defRPr>
            </a:lvl3pPr>
            <a:lvl4pPr marL="1371600" indent="0">
              <a:buFontTx/>
              <a:buNone/>
              <a:defRPr sz="1300">
                <a:solidFill>
                  <a:schemeClr val="tx2"/>
                </a:solidFill>
              </a:defRPr>
            </a:lvl4pPr>
            <a:lvl5pPr marL="1828800" indent="0">
              <a:buFontTx/>
              <a:buNone/>
              <a:defRPr sz="1300">
                <a:solidFill>
                  <a:schemeClr val="tx2"/>
                </a:solidFill>
              </a:defRPr>
            </a:lvl5pPr>
          </a:lstStyle>
          <a:p>
            <a:pPr lvl="0"/>
            <a:r>
              <a:rPr lang="en-AU" dirty="0"/>
              <a:t>Click to edit Master text styles</a:t>
            </a:r>
          </a:p>
        </p:txBody>
      </p:sp>
      <p:pic>
        <p:nvPicPr>
          <p:cNvPr id="7" name="Picture 6">
            <a:extLst>
              <a:ext uri="{FF2B5EF4-FFF2-40B4-BE49-F238E27FC236}">
                <a16:creationId xmlns:a16="http://schemas.microsoft.com/office/drawing/2014/main" id="{92C5565C-0272-1941-AFE2-106C7A93B2F7}"/>
              </a:ext>
            </a:extLst>
          </p:cNvPr>
          <p:cNvPicPr>
            <a:picLocks noChangeAspect="1"/>
          </p:cNvPicPr>
          <p:nvPr userDrawn="1"/>
        </p:nvPicPr>
        <p:blipFill>
          <a:blip r:embed="rId2">
            <a:alphaModFix/>
            <a:extLst>
              <a:ext uri="{28A0092B-C50C-407E-A947-70E740481C1C}">
                <a14:useLocalDpi xmlns:a14="http://schemas.microsoft.com/office/drawing/2010/main" val="0"/>
              </a:ext>
            </a:extLst>
          </a:blip>
          <a:stretch>
            <a:fillRect/>
          </a:stretch>
        </p:blipFill>
        <p:spPr>
          <a:xfrm>
            <a:off x="7877367" y="4578350"/>
            <a:ext cx="929609" cy="368298"/>
          </a:xfrm>
          <a:prstGeom prst="rect">
            <a:avLst/>
          </a:prstGeom>
        </p:spPr>
      </p:pic>
      <p:pic>
        <p:nvPicPr>
          <p:cNvPr id="8" name="Picture 7">
            <a:extLst>
              <a:ext uri="{FF2B5EF4-FFF2-40B4-BE49-F238E27FC236}">
                <a16:creationId xmlns:a16="http://schemas.microsoft.com/office/drawing/2014/main" id="{F093692C-CBC8-6544-AA2B-EC6DD184FEC6}"/>
              </a:ext>
            </a:extLst>
          </p:cNvPr>
          <p:cNvPicPr>
            <a:picLocks noChangeAspect="1"/>
          </p:cNvPicPr>
          <p:nvPr userDrawn="1"/>
        </p:nvPicPr>
        <p:blipFill>
          <a:blip r:embed="rId3">
            <a:alphaModFix amt="70000"/>
            <a:extLst>
              <a:ext uri="{28A0092B-C50C-407E-A947-70E740481C1C}">
                <a14:useLocalDpi xmlns:a14="http://schemas.microsoft.com/office/drawing/2010/main" val="0"/>
              </a:ext>
            </a:extLst>
          </a:blip>
          <a:stretch>
            <a:fillRect/>
          </a:stretch>
        </p:blipFill>
        <p:spPr>
          <a:xfrm>
            <a:off x="283253" y="429146"/>
            <a:ext cx="427948" cy="332849"/>
          </a:xfrm>
          <a:prstGeom prst="rect">
            <a:avLst/>
          </a:prstGeom>
        </p:spPr>
      </p:pic>
      <p:sp>
        <p:nvSpPr>
          <p:cNvPr id="9" name="Slide Number Placeholder 5">
            <a:extLst>
              <a:ext uri="{FF2B5EF4-FFF2-40B4-BE49-F238E27FC236}">
                <a16:creationId xmlns:a16="http://schemas.microsoft.com/office/drawing/2014/main" id="{12D581EF-6385-CC4E-8708-5C8C326EED8B}"/>
              </a:ext>
            </a:extLst>
          </p:cNvPr>
          <p:cNvSpPr>
            <a:spLocks noGrp="1"/>
          </p:cNvSpPr>
          <p:nvPr>
            <p:ph type="sldNum" sz="quarter" idx="12"/>
          </p:nvPr>
        </p:nvSpPr>
        <p:spPr>
          <a:xfrm>
            <a:off x="304272" y="4727111"/>
            <a:ext cx="2133600" cy="273844"/>
          </a:xfrm>
        </p:spPr>
        <p:txBody>
          <a:bodyPr/>
          <a:lstStyle>
            <a:lvl1pPr algn="l">
              <a:defRPr sz="1050">
                <a:solidFill>
                  <a:schemeClr val="tx2"/>
                </a:solidFill>
              </a:defRPr>
            </a:lvl1pPr>
          </a:lstStyle>
          <a:p>
            <a:endParaRPr lang="en-US" dirty="0"/>
          </a:p>
        </p:txBody>
      </p:sp>
    </p:spTree>
    <p:extLst>
      <p:ext uri="{BB962C8B-B14F-4D97-AF65-F5344CB8AC3E}">
        <p14:creationId xmlns:p14="http://schemas.microsoft.com/office/powerpoint/2010/main" val="209169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20206" y="427094"/>
            <a:ext cx="3150662" cy="454424"/>
          </a:xfrm>
        </p:spPr>
        <p:txBody>
          <a:bodyPr anchor="t">
            <a:noAutofit/>
          </a:bodyPr>
          <a:lstStyle>
            <a:lvl1pPr algn="l">
              <a:defRPr sz="2200">
                <a:solidFill>
                  <a:schemeClr val="accent2">
                    <a:lumMod val="60000"/>
                    <a:lumOff val="40000"/>
                  </a:schemeClr>
                </a:solidFill>
              </a:defRPr>
            </a:lvl1pPr>
          </a:lstStyle>
          <a:p>
            <a:r>
              <a:rPr lang="en-AU" dirty="0"/>
              <a:t>Click to edit Master title style</a:t>
            </a:r>
            <a:endParaRPr lang="en-US" dirty="0"/>
          </a:p>
        </p:txBody>
      </p:sp>
      <p:pic>
        <p:nvPicPr>
          <p:cNvPr id="7" name="Picture 6">
            <a:extLst>
              <a:ext uri="{FF2B5EF4-FFF2-40B4-BE49-F238E27FC236}">
                <a16:creationId xmlns:a16="http://schemas.microsoft.com/office/drawing/2014/main" id="{92C5565C-0272-1941-AFE2-106C7A93B2F7}"/>
              </a:ext>
            </a:extLst>
          </p:cNvPr>
          <p:cNvPicPr>
            <a:picLocks noChangeAspect="1"/>
          </p:cNvPicPr>
          <p:nvPr userDrawn="1"/>
        </p:nvPicPr>
        <p:blipFill>
          <a:blip r:embed="rId2">
            <a:alphaModFix/>
            <a:extLst>
              <a:ext uri="{28A0092B-C50C-407E-A947-70E740481C1C}">
                <a14:useLocalDpi xmlns:a14="http://schemas.microsoft.com/office/drawing/2010/main" val="0"/>
              </a:ext>
            </a:extLst>
          </a:blip>
          <a:stretch>
            <a:fillRect/>
          </a:stretch>
        </p:blipFill>
        <p:spPr>
          <a:xfrm>
            <a:off x="7877367" y="4578350"/>
            <a:ext cx="929609" cy="368298"/>
          </a:xfrm>
          <a:prstGeom prst="rect">
            <a:avLst/>
          </a:prstGeom>
        </p:spPr>
      </p:pic>
      <p:pic>
        <p:nvPicPr>
          <p:cNvPr id="8" name="Picture 7">
            <a:extLst>
              <a:ext uri="{FF2B5EF4-FFF2-40B4-BE49-F238E27FC236}">
                <a16:creationId xmlns:a16="http://schemas.microsoft.com/office/drawing/2014/main" id="{F093692C-CBC8-6544-AA2B-EC6DD184FEC6}"/>
              </a:ext>
            </a:extLst>
          </p:cNvPr>
          <p:cNvPicPr>
            <a:picLocks noChangeAspect="1"/>
          </p:cNvPicPr>
          <p:nvPr userDrawn="1"/>
        </p:nvPicPr>
        <p:blipFill>
          <a:blip r:embed="rId3">
            <a:alphaModFix amt="70000"/>
            <a:extLst>
              <a:ext uri="{28A0092B-C50C-407E-A947-70E740481C1C}">
                <a14:useLocalDpi xmlns:a14="http://schemas.microsoft.com/office/drawing/2010/main" val="0"/>
              </a:ext>
            </a:extLst>
          </a:blip>
          <a:stretch>
            <a:fillRect/>
          </a:stretch>
        </p:blipFill>
        <p:spPr>
          <a:xfrm>
            <a:off x="283253" y="429146"/>
            <a:ext cx="427948" cy="332849"/>
          </a:xfrm>
          <a:prstGeom prst="rect">
            <a:avLst/>
          </a:prstGeom>
        </p:spPr>
      </p:pic>
      <p:sp>
        <p:nvSpPr>
          <p:cNvPr id="9" name="Slide Number Placeholder 5">
            <a:extLst>
              <a:ext uri="{FF2B5EF4-FFF2-40B4-BE49-F238E27FC236}">
                <a16:creationId xmlns:a16="http://schemas.microsoft.com/office/drawing/2014/main" id="{4265473E-C889-9048-BD16-58EB93172638}"/>
              </a:ext>
            </a:extLst>
          </p:cNvPr>
          <p:cNvSpPr>
            <a:spLocks noGrp="1"/>
          </p:cNvSpPr>
          <p:nvPr>
            <p:ph type="sldNum" sz="quarter" idx="12"/>
          </p:nvPr>
        </p:nvSpPr>
        <p:spPr>
          <a:xfrm>
            <a:off x="304272" y="4727111"/>
            <a:ext cx="2133600" cy="273844"/>
          </a:xfrm>
        </p:spPr>
        <p:txBody>
          <a:bodyPr/>
          <a:lstStyle>
            <a:lvl1pPr algn="l">
              <a:defRPr sz="1050">
                <a:solidFill>
                  <a:schemeClr val="tx2"/>
                </a:solidFill>
              </a:defRPr>
            </a:lvl1pPr>
          </a:lstStyle>
          <a:p>
            <a:endParaRPr lang="en-US" dirty="0"/>
          </a:p>
        </p:txBody>
      </p:sp>
    </p:spTree>
    <p:extLst>
      <p:ext uri="{BB962C8B-B14F-4D97-AF65-F5344CB8AC3E}">
        <p14:creationId xmlns:p14="http://schemas.microsoft.com/office/powerpoint/2010/main" val="17702227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92C5565C-0272-1941-AFE2-106C7A93B2F7}"/>
              </a:ext>
            </a:extLst>
          </p:cNvPr>
          <p:cNvPicPr>
            <a:picLocks noChangeAspect="1"/>
          </p:cNvPicPr>
          <p:nvPr userDrawn="1"/>
        </p:nvPicPr>
        <p:blipFill>
          <a:blip r:embed="rId2">
            <a:alphaModFix/>
            <a:extLst>
              <a:ext uri="{28A0092B-C50C-407E-A947-70E740481C1C}">
                <a14:useLocalDpi xmlns:a14="http://schemas.microsoft.com/office/drawing/2010/main" val="0"/>
              </a:ext>
            </a:extLst>
          </a:blip>
          <a:stretch>
            <a:fillRect/>
          </a:stretch>
        </p:blipFill>
        <p:spPr>
          <a:xfrm>
            <a:off x="7877367" y="4578350"/>
            <a:ext cx="929609" cy="368298"/>
          </a:xfrm>
          <a:prstGeom prst="rect">
            <a:avLst/>
          </a:prstGeom>
        </p:spPr>
      </p:pic>
    </p:spTree>
    <p:extLst>
      <p:ext uri="{BB962C8B-B14F-4D97-AF65-F5344CB8AC3E}">
        <p14:creationId xmlns:p14="http://schemas.microsoft.com/office/powerpoint/2010/main" val="7876669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5_Title and Content">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23E99C6F-501E-1D4D-997A-F25960AB374B}"/>
              </a:ext>
            </a:extLst>
          </p:cNvPr>
          <p:cNvSpPr/>
          <p:nvPr userDrawn="1"/>
        </p:nvSpPr>
        <p:spPr>
          <a:xfrm>
            <a:off x="0" y="0"/>
            <a:ext cx="9144000" cy="5143500"/>
          </a:xfrm>
          <a:prstGeom prst="rect">
            <a:avLst/>
          </a:prstGeom>
          <a:solidFill>
            <a:srgbClr val="002E4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820206" y="427094"/>
            <a:ext cx="3150662" cy="454424"/>
          </a:xfrm>
        </p:spPr>
        <p:txBody>
          <a:bodyPr anchor="t">
            <a:noAutofit/>
          </a:bodyPr>
          <a:lstStyle>
            <a:lvl1pPr algn="l">
              <a:defRPr sz="2200">
                <a:solidFill>
                  <a:schemeClr val="accent2">
                    <a:lumMod val="60000"/>
                    <a:lumOff val="40000"/>
                  </a:schemeClr>
                </a:solidFill>
              </a:defRPr>
            </a:lvl1pPr>
          </a:lstStyle>
          <a:p>
            <a:r>
              <a:rPr lang="en-AU" dirty="0"/>
              <a:t>Click to edit Master title style</a:t>
            </a:r>
            <a:endParaRPr lang="en-US" dirty="0"/>
          </a:p>
        </p:txBody>
      </p:sp>
      <p:sp>
        <p:nvSpPr>
          <p:cNvPr id="9" name="Slide Number Placeholder 5">
            <a:extLst>
              <a:ext uri="{FF2B5EF4-FFF2-40B4-BE49-F238E27FC236}">
                <a16:creationId xmlns:a16="http://schemas.microsoft.com/office/drawing/2014/main" id="{4265473E-C889-9048-BD16-58EB93172638}"/>
              </a:ext>
            </a:extLst>
          </p:cNvPr>
          <p:cNvSpPr>
            <a:spLocks noGrp="1"/>
          </p:cNvSpPr>
          <p:nvPr>
            <p:ph type="sldNum" sz="quarter" idx="12"/>
          </p:nvPr>
        </p:nvSpPr>
        <p:spPr>
          <a:xfrm>
            <a:off x="304272" y="4727111"/>
            <a:ext cx="2133600" cy="273844"/>
          </a:xfrm>
        </p:spPr>
        <p:txBody>
          <a:bodyPr/>
          <a:lstStyle>
            <a:lvl1pPr algn="l">
              <a:defRPr sz="1050">
                <a:solidFill>
                  <a:schemeClr val="tx2"/>
                </a:solidFill>
              </a:defRPr>
            </a:lvl1pPr>
          </a:lstStyle>
          <a:p>
            <a:endParaRPr lang="en-US" dirty="0"/>
          </a:p>
        </p:txBody>
      </p:sp>
      <p:pic>
        <p:nvPicPr>
          <p:cNvPr id="10" name="Picture 9">
            <a:extLst>
              <a:ext uri="{FF2B5EF4-FFF2-40B4-BE49-F238E27FC236}">
                <a16:creationId xmlns:a16="http://schemas.microsoft.com/office/drawing/2014/main" id="{EB7CBC0A-69F3-FA40-A510-D3F495B31810}"/>
              </a:ext>
            </a:extLst>
          </p:cNvPr>
          <p:cNvPicPr>
            <a:picLocks noChangeAspect="1"/>
          </p:cNvPicPr>
          <p:nvPr userDrawn="1"/>
        </p:nvPicPr>
        <p:blipFill>
          <a:blip r:embed="rId2">
            <a:alphaModFix/>
            <a:extLst>
              <a:ext uri="{BEBA8EAE-BF5A-486C-A8C5-ECC9F3942E4B}">
                <a14:imgProps xmlns:a14="http://schemas.microsoft.com/office/drawing/2010/main">
                  <a14:imgLayer r:embed="rId3">
                    <a14:imgEffect>
                      <a14:brightnessContrast bright="100000" contrast="100000"/>
                    </a14:imgEffect>
                  </a14:imgLayer>
                </a14:imgProps>
              </a:ext>
              <a:ext uri="{28A0092B-C50C-407E-A947-70E740481C1C}">
                <a14:useLocalDpi xmlns:a14="http://schemas.microsoft.com/office/drawing/2010/main" val="0"/>
              </a:ext>
            </a:extLst>
          </a:blip>
          <a:stretch>
            <a:fillRect/>
          </a:stretch>
        </p:blipFill>
        <p:spPr>
          <a:xfrm>
            <a:off x="7877367" y="4578350"/>
            <a:ext cx="929609" cy="368298"/>
          </a:xfrm>
          <a:prstGeom prst="rect">
            <a:avLst/>
          </a:prstGeom>
        </p:spPr>
      </p:pic>
      <p:pic>
        <p:nvPicPr>
          <p:cNvPr id="11" name="Picture 10">
            <a:extLst>
              <a:ext uri="{FF2B5EF4-FFF2-40B4-BE49-F238E27FC236}">
                <a16:creationId xmlns:a16="http://schemas.microsoft.com/office/drawing/2014/main" id="{C8DA5DE6-9FAC-514F-9C2C-5449BE2DB17D}"/>
              </a:ext>
            </a:extLst>
          </p:cNvPr>
          <p:cNvPicPr>
            <a:picLocks noChangeAspect="1"/>
          </p:cNvPicPr>
          <p:nvPr userDrawn="1"/>
        </p:nvPicPr>
        <p:blipFill>
          <a:blip r:embed="rId4">
            <a:duotone>
              <a:prstClr val="black"/>
              <a:schemeClr val="tx2">
                <a:tint val="45000"/>
                <a:satMod val="400000"/>
              </a:schemeClr>
            </a:duotone>
            <a:alphaModFix/>
            <a:extLst>
              <a:ext uri="{BEBA8EAE-BF5A-486C-A8C5-ECC9F3942E4B}">
                <a14:imgProps xmlns:a14="http://schemas.microsoft.com/office/drawing/2010/main">
                  <a14:imgLayer r:embed="rId5">
                    <a14:imgEffect>
                      <a14:colorTemperature colorTemp="7299"/>
                    </a14:imgEffect>
                    <a14:imgEffect>
                      <a14:saturation sat="53000"/>
                    </a14:imgEffect>
                    <a14:imgEffect>
                      <a14:brightnessContrast bright="100000" contrast="100000"/>
                    </a14:imgEffect>
                  </a14:imgLayer>
                </a14:imgProps>
              </a:ext>
              <a:ext uri="{28A0092B-C50C-407E-A947-70E740481C1C}">
                <a14:useLocalDpi xmlns:a14="http://schemas.microsoft.com/office/drawing/2010/main" val="0"/>
              </a:ext>
            </a:extLst>
          </a:blip>
          <a:stretch>
            <a:fillRect/>
          </a:stretch>
        </p:blipFill>
        <p:spPr>
          <a:xfrm>
            <a:off x="283253" y="429146"/>
            <a:ext cx="427948" cy="332849"/>
          </a:xfrm>
          <a:prstGeom prst="rect">
            <a:avLst/>
          </a:prstGeom>
          <a:effectLst>
            <a:glow>
              <a:schemeClr val="bg1">
                <a:alpha val="0"/>
              </a:schemeClr>
            </a:glow>
          </a:effectLst>
        </p:spPr>
      </p:pic>
      <p:sp>
        <p:nvSpPr>
          <p:cNvPr id="12" name="Content Placeholder 2">
            <a:extLst>
              <a:ext uri="{FF2B5EF4-FFF2-40B4-BE49-F238E27FC236}">
                <a16:creationId xmlns:a16="http://schemas.microsoft.com/office/drawing/2014/main" id="{9F70C3E3-30F0-5C4D-AB29-8086F252DFA4}"/>
              </a:ext>
            </a:extLst>
          </p:cNvPr>
          <p:cNvSpPr>
            <a:spLocks noGrp="1"/>
          </p:cNvSpPr>
          <p:nvPr>
            <p:ph idx="1" hasCustomPrompt="1"/>
          </p:nvPr>
        </p:nvSpPr>
        <p:spPr>
          <a:xfrm>
            <a:off x="820206" y="1416382"/>
            <a:ext cx="6120000" cy="2861660"/>
          </a:xfrm>
        </p:spPr>
        <p:txBody>
          <a:bodyPr>
            <a:normAutofit/>
          </a:bodyPr>
          <a:lstStyle>
            <a:lvl1pPr marL="0" indent="0">
              <a:buFontTx/>
              <a:buNone/>
              <a:defRPr sz="1300">
                <a:solidFill>
                  <a:schemeClr val="bg1"/>
                </a:solidFill>
              </a:defRPr>
            </a:lvl1pPr>
            <a:lvl2pPr marL="457200" indent="0">
              <a:buFontTx/>
              <a:buNone/>
              <a:defRPr sz="1300">
                <a:solidFill>
                  <a:schemeClr val="tx2"/>
                </a:solidFill>
              </a:defRPr>
            </a:lvl2pPr>
            <a:lvl3pPr marL="914400" indent="0">
              <a:buFontTx/>
              <a:buNone/>
              <a:defRPr sz="1300">
                <a:solidFill>
                  <a:schemeClr val="tx2"/>
                </a:solidFill>
              </a:defRPr>
            </a:lvl3pPr>
            <a:lvl4pPr marL="1371600" indent="0">
              <a:buFontTx/>
              <a:buNone/>
              <a:defRPr sz="1300">
                <a:solidFill>
                  <a:schemeClr val="tx2"/>
                </a:solidFill>
              </a:defRPr>
            </a:lvl4pPr>
            <a:lvl5pPr marL="1828800" indent="0">
              <a:buFontTx/>
              <a:buNone/>
              <a:defRPr sz="1300">
                <a:solidFill>
                  <a:schemeClr val="tx2"/>
                </a:solidFill>
              </a:defRPr>
            </a:lvl5pPr>
          </a:lstStyle>
          <a:p>
            <a:pPr lvl="0"/>
            <a:r>
              <a:rPr lang="en-AU" dirty="0"/>
              <a:t>Click to edit Master text styles</a:t>
            </a:r>
          </a:p>
        </p:txBody>
      </p:sp>
    </p:spTree>
    <p:extLst>
      <p:ext uri="{BB962C8B-B14F-4D97-AF65-F5344CB8AC3E}">
        <p14:creationId xmlns:p14="http://schemas.microsoft.com/office/powerpoint/2010/main" val="335793190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6_Title and Content">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23E99C6F-501E-1D4D-997A-F25960AB374B}"/>
              </a:ext>
            </a:extLst>
          </p:cNvPr>
          <p:cNvSpPr/>
          <p:nvPr userDrawn="1"/>
        </p:nvSpPr>
        <p:spPr>
          <a:xfrm>
            <a:off x="0" y="0"/>
            <a:ext cx="9144000" cy="5143500"/>
          </a:xfrm>
          <a:prstGeom prst="rect">
            <a:avLst/>
          </a:prstGeom>
          <a:solidFill>
            <a:srgbClr val="002E4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820206" y="427094"/>
            <a:ext cx="3150662" cy="454424"/>
          </a:xfrm>
        </p:spPr>
        <p:txBody>
          <a:bodyPr anchor="t">
            <a:noAutofit/>
          </a:bodyPr>
          <a:lstStyle>
            <a:lvl1pPr algn="l">
              <a:defRPr sz="2200">
                <a:solidFill>
                  <a:schemeClr val="accent2">
                    <a:lumMod val="60000"/>
                    <a:lumOff val="40000"/>
                  </a:schemeClr>
                </a:solidFill>
              </a:defRPr>
            </a:lvl1pPr>
          </a:lstStyle>
          <a:p>
            <a:r>
              <a:rPr lang="en-AU" dirty="0"/>
              <a:t>Click to edit Master title style</a:t>
            </a:r>
            <a:endParaRPr lang="en-US" dirty="0"/>
          </a:p>
        </p:txBody>
      </p:sp>
      <p:sp>
        <p:nvSpPr>
          <p:cNvPr id="9" name="Slide Number Placeholder 5">
            <a:extLst>
              <a:ext uri="{FF2B5EF4-FFF2-40B4-BE49-F238E27FC236}">
                <a16:creationId xmlns:a16="http://schemas.microsoft.com/office/drawing/2014/main" id="{4265473E-C889-9048-BD16-58EB93172638}"/>
              </a:ext>
            </a:extLst>
          </p:cNvPr>
          <p:cNvSpPr>
            <a:spLocks noGrp="1"/>
          </p:cNvSpPr>
          <p:nvPr>
            <p:ph type="sldNum" sz="quarter" idx="12"/>
          </p:nvPr>
        </p:nvSpPr>
        <p:spPr>
          <a:xfrm>
            <a:off x="304272" y="4727111"/>
            <a:ext cx="2133600" cy="273844"/>
          </a:xfrm>
        </p:spPr>
        <p:txBody>
          <a:bodyPr/>
          <a:lstStyle>
            <a:lvl1pPr algn="l">
              <a:defRPr sz="1050">
                <a:solidFill>
                  <a:schemeClr val="tx2"/>
                </a:solidFill>
              </a:defRPr>
            </a:lvl1pPr>
          </a:lstStyle>
          <a:p>
            <a:endParaRPr lang="en-US" dirty="0"/>
          </a:p>
        </p:txBody>
      </p:sp>
      <p:pic>
        <p:nvPicPr>
          <p:cNvPr id="10" name="Picture 9">
            <a:extLst>
              <a:ext uri="{FF2B5EF4-FFF2-40B4-BE49-F238E27FC236}">
                <a16:creationId xmlns:a16="http://schemas.microsoft.com/office/drawing/2014/main" id="{EB7CBC0A-69F3-FA40-A510-D3F495B31810}"/>
              </a:ext>
            </a:extLst>
          </p:cNvPr>
          <p:cNvPicPr>
            <a:picLocks noChangeAspect="1"/>
          </p:cNvPicPr>
          <p:nvPr userDrawn="1"/>
        </p:nvPicPr>
        <p:blipFill>
          <a:blip r:embed="rId2">
            <a:alphaModFix/>
            <a:extLst>
              <a:ext uri="{BEBA8EAE-BF5A-486C-A8C5-ECC9F3942E4B}">
                <a14:imgProps xmlns:a14="http://schemas.microsoft.com/office/drawing/2010/main">
                  <a14:imgLayer r:embed="rId3">
                    <a14:imgEffect>
                      <a14:brightnessContrast bright="100000" contrast="100000"/>
                    </a14:imgEffect>
                  </a14:imgLayer>
                </a14:imgProps>
              </a:ext>
              <a:ext uri="{28A0092B-C50C-407E-A947-70E740481C1C}">
                <a14:useLocalDpi xmlns:a14="http://schemas.microsoft.com/office/drawing/2010/main" val="0"/>
              </a:ext>
            </a:extLst>
          </a:blip>
          <a:stretch>
            <a:fillRect/>
          </a:stretch>
        </p:blipFill>
        <p:spPr>
          <a:xfrm>
            <a:off x="7877367" y="4578350"/>
            <a:ext cx="929609" cy="368298"/>
          </a:xfrm>
          <a:prstGeom prst="rect">
            <a:avLst/>
          </a:prstGeom>
        </p:spPr>
      </p:pic>
      <p:pic>
        <p:nvPicPr>
          <p:cNvPr id="11" name="Picture 10">
            <a:extLst>
              <a:ext uri="{FF2B5EF4-FFF2-40B4-BE49-F238E27FC236}">
                <a16:creationId xmlns:a16="http://schemas.microsoft.com/office/drawing/2014/main" id="{C8DA5DE6-9FAC-514F-9C2C-5449BE2DB17D}"/>
              </a:ext>
            </a:extLst>
          </p:cNvPr>
          <p:cNvPicPr>
            <a:picLocks noChangeAspect="1"/>
          </p:cNvPicPr>
          <p:nvPr userDrawn="1"/>
        </p:nvPicPr>
        <p:blipFill>
          <a:blip r:embed="rId4">
            <a:duotone>
              <a:prstClr val="black"/>
              <a:schemeClr val="tx2">
                <a:tint val="45000"/>
                <a:satMod val="400000"/>
              </a:schemeClr>
            </a:duotone>
            <a:alphaModFix/>
            <a:extLst>
              <a:ext uri="{BEBA8EAE-BF5A-486C-A8C5-ECC9F3942E4B}">
                <a14:imgProps xmlns:a14="http://schemas.microsoft.com/office/drawing/2010/main">
                  <a14:imgLayer r:embed="rId5">
                    <a14:imgEffect>
                      <a14:colorTemperature colorTemp="7299"/>
                    </a14:imgEffect>
                    <a14:imgEffect>
                      <a14:saturation sat="53000"/>
                    </a14:imgEffect>
                    <a14:imgEffect>
                      <a14:brightnessContrast bright="100000" contrast="100000"/>
                    </a14:imgEffect>
                  </a14:imgLayer>
                </a14:imgProps>
              </a:ext>
              <a:ext uri="{28A0092B-C50C-407E-A947-70E740481C1C}">
                <a14:useLocalDpi xmlns:a14="http://schemas.microsoft.com/office/drawing/2010/main" val="0"/>
              </a:ext>
            </a:extLst>
          </a:blip>
          <a:stretch>
            <a:fillRect/>
          </a:stretch>
        </p:blipFill>
        <p:spPr>
          <a:xfrm>
            <a:off x="283253" y="429146"/>
            <a:ext cx="427948" cy="332849"/>
          </a:xfrm>
          <a:prstGeom prst="rect">
            <a:avLst/>
          </a:prstGeom>
          <a:effectLst>
            <a:glow>
              <a:schemeClr val="bg1">
                <a:alpha val="0"/>
              </a:schemeClr>
            </a:glow>
          </a:effectLst>
        </p:spPr>
      </p:pic>
    </p:spTree>
    <p:extLst>
      <p:ext uri="{BB962C8B-B14F-4D97-AF65-F5344CB8AC3E}">
        <p14:creationId xmlns:p14="http://schemas.microsoft.com/office/powerpoint/2010/main" val="358313513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4_Title and Content">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866E3743-4573-514F-B961-6C9F37590755}"/>
              </a:ext>
            </a:extLst>
          </p:cNvPr>
          <p:cNvSpPr/>
          <p:nvPr userDrawn="1"/>
        </p:nvSpPr>
        <p:spPr>
          <a:xfrm>
            <a:off x="0" y="0"/>
            <a:ext cx="9144000" cy="5143500"/>
          </a:xfrm>
          <a:prstGeom prst="rect">
            <a:avLst/>
          </a:prstGeom>
          <a:solidFill>
            <a:srgbClr val="002E4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7" name="Picture 6">
            <a:extLst>
              <a:ext uri="{FF2B5EF4-FFF2-40B4-BE49-F238E27FC236}">
                <a16:creationId xmlns:a16="http://schemas.microsoft.com/office/drawing/2014/main" id="{92C5565C-0272-1941-AFE2-106C7A93B2F7}"/>
              </a:ext>
            </a:extLst>
          </p:cNvPr>
          <p:cNvPicPr>
            <a:picLocks noChangeAspect="1"/>
          </p:cNvPicPr>
          <p:nvPr userDrawn="1"/>
        </p:nvPicPr>
        <p:blipFill>
          <a:blip r:embed="rId2">
            <a:alphaModFix/>
            <a:extLst>
              <a:ext uri="{28A0092B-C50C-407E-A947-70E740481C1C}">
                <a14:useLocalDpi xmlns:a14="http://schemas.microsoft.com/office/drawing/2010/main" val="0"/>
              </a:ext>
            </a:extLst>
          </a:blip>
          <a:stretch>
            <a:fillRect/>
          </a:stretch>
        </p:blipFill>
        <p:spPr>
          <a:xfrm>
            <a:off x="7877367" y="4578350"/>
            <a:ext cx="929609" cy="368298"/>
          </a:xfrm>
          <a:prstGeom prst="rect">
            <a:avLst/>
          </a:prstGeom>
        </p:spPr>
      </p:pic>
      <p:pic>
        <p:nvPicPr>
          <p:cNvPr id="8" name="Picture 7">
            <a:extLst>
              <a:ext uri="{FF2B5EF4-FFF2-40B4-BE49-F238E27FC236}">
                <a16:creationId xmlns:a16="http://schemas.microsoft.com/office/drawing/2014/main" id="{F093692C-CBC8-6544-AA2B-EC6DD184FEC6}"/>
              </a:ext>
            </a:extLst>
          </p:cNvPr>
          <p:cNvPicPr>
            <a:picLocks noChangeAspect="1"/>
          </p:cNvPicPr>
          <p:nvPr userDrawn="1"/>
        </p:nvPicPr>
        <p:blipFill>
          <a:blip r:embed="rId3">
            <a:alphaModFix amt="70000"/>
            <a:extLst>
              <a:ext uri="{28A0092B-C50C-407E-A947-70E740481C1C}">
                <a14:useLocalDpi xmlns:a14="http://schemas.microsoft.com/office/drawing/2010/main" val="0"/>
              </a:ext>
            </a:extLst>
          </a:blip>
          <a:stretch>
            <a:fillRect/>
          </a:stretch>
        </p:blipFill>
        <p:spPr>
          <a:xfrm>
            <a:off x="283253" y="429146"/>
            <a:ext cx="427948" cy="332849"/>
          </a:xfrm>
          <a:prstGeom prst="rect">
            <a:avLst/>
          </a:prstGeom>
        </p:spPr>
      </p:pic>
      <p:sp>
        <p:nvSpPr>
          <p:cNvPr id="9" name="Slide Number Placeholder 5">
            <a:extLst>
              <a:ext uri="{FF2B5EF4-FFF2-40B4-BE49-F238E27FC236}">
                <a16:creationId xmlns:a16="http://schemas.microsoft.com/office/drawing/2014/main" id="{4265473E-C889-9048-BD16-58EB93172638}"/>
              </a:ext>
            </a:extLst>
          </p:cNvPr>
          <p:cNvSpPr>
            <a:spLocks noGrp="1"/>
          </p:cNvSpPr>
          <p:nvPr>
            <p:ph type="sldNum" sz="quarter" idx="12"/>
          </p:nvPr>
        </p:nvSpPr>
        <p:spPr>
          <a:xfrm>
            <a:off x="304272" y="4727111"/>
            <a:ext cx="2133600" cy="273844"/>
          </a:xfrm>
        </p:spPr>
        <p:txBody>
          <a:bodyPr/>
          <a:lstStyle>
            <a:lvl1pPr algn="l">
              <a:defRPr sz="1050">
                <a:solidFill>
                  <a:schemeClr val="tx2"/>
                </a:solidFill>
              </a:defRPr>
            </a:lvl1pPr>
          </a:lstStyle>
          <a:p>
            <a:endParaRPr lang="en-US" dirty="0"/>
          </a:p>
        </p:txBody>
      </p:sp>
      <p:pic>
        <p:nvPicPr>
          <p:cNvPr id="10" name="Picture 9">
            <a:extLst>
              <a:ext uri="{FF2B5EF4-FFF2-40B4-BE49-F238E27FC236}">
                <a16:creationId xmlns:a16="http://schemas.microsoft.com/office/drawing/2014/main" id="{69E64A6B-889B-5445-8CA1-24DA4DDBF9EF}"/>
              </a:ext>
            </a:extLst>
          </p:cNvPr>
          <p:cNvPicPr>
            <a:picLocks noChangeAspect="1"/>
          </p:cNvPicPr>
          <p:nvPr userDrawn="1"/>
        </p:nvPicPr>
        <p:blipFill>
          <a:blip r:embed="rId4">
            <a:alphaModFix amt="40000"/>
            <a:extLst>
              <a:ext uri="{28A0092B-C50C-407E-A947-70E740481C1C}">
                <a14:useLocalDpi xmlns:a14="http://schemas.microsoft.com/office/drawing/2010/main" val="0"/>
              </a:ext>
            </a:extLst>
          </a:blip>
          <a:stretch>
            <a:fillRect/>
          </a:stretch>
        </p:blipFill>
        <p:spPr>
          <a:xfrm>
            <a:off x="-63499" y="2672773"/>
            <a:ext cx="9264650" cy="1689677"/>
          </a:xfrm>
          <a:prstGeom prst="rect">
            <a:avLst/>
          </a:prstGeom>
        </p:spPr>
      </p:pic>
      <p:pic>
        <p:nvPicPr>
          <p:cNvPr id="11" name="Picture 10">
            <a:extLst>
              <a:ext uri="{FF2B5EF4-FFF2-40B4-BE49-F238E27FC236}">
                <a16:creationId xmlns:a16="http://schemas.microsoft.com/office/drawing/2014/main" id="{EC75CF37-CBF0-C74B-BC61-A846DCD15FA2}"/>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7410450" y="4508904"/>
            <a:ext cx="1104900" cy="437746"/>
          </a:xfrm>
          <a:prstGeom prst="rect">
            <a:avLst/>
          </a:prstGeom>
        </p:spPr>
      </p:pic>
      <p:sp>
        <p:nvSpPr>
          <p:cNvPr id="12" name="Title 1">
            <a:extLst>
              <a:ext uri="{FF2B5EF4-FFF2-40B4-BE49-F238E27FC236}">
                <a16:creationId xmlns:a16="http://schemas.microsoft.com/office/drawing/2014/main" id="{82060A65-B96C-FC40-BB2F-6BF9F680A175}"/>
              </a:ext>
            </a:extLst>
          </p:cNvPr>
          <p:cNvSpPr txBox="1">
            <a:spLocks/>
          </p:cNvSpPr>
          <p:nvPr userDrawn="1"/>
        </p:nvSpPr>
        <p:spPr>
          <a:xfrm>
            <a:off x="5681134" y="1440469"/>
            <a:ext cx="2919510" cy="720777"/>
          </a:xfrm>
          <a:prstGeom prst="rect">
            <a:avLst/>
          </a:prstGeom>
        </p:spPr>
        <p:txBody>
          <a:bodyPr vert="horz" lIns="91440" tIns="45720" rIns="91440" bIns="45720" rtlCol="0" anchor="ctr">
            <a:noAutofit/>
          </a:bodyPr>
          <a:lstStyle>
            <a:lvl1pPr algn="r" defTabSz="457200" rtl="0" eaLnBrk="1" latinLnBrk="0" hangingPunct="1">
              <a:spcBef>
                <a:spcPct val="0"/>
              </a:spcBef>
              <a:buNone/>
              <a:defRPr sz="2200" kern="1200">
                <a:solidFill>
                  <a:schemeClr val="bg1"/>
                </a:solidFill>
                <a:latin typeface="Calibri" panose="020F0502020204030204" pitchFamily="34" charset="0"/>
                <a:ea typeface="+mj-ea"/>
                <a:cs typeface="Calibri" panose="020F0502020204030204" pitchFamily="34" charset="0"/>
              </a:defRPr>
            </a:lvl1pPr>
          </a:lstStyle>
          <a:p>
            <a:r>
              <a:rPr lang="en-AU" dirty="0"/>
              <a:t>Thank you</a:t>
            </a:r>
            <a:endParaRPr lang="en-US" dirty="0"/>
          </a:p>
        </p:txBody>
      </p:sp>
    </p:spTree>
    <p:extLst>
      <p:ext uri="{BB962C8B-B14F-4D97-AF65-F5344CB8AC3E}">
        <p14:creationId xmlns:p14="http://schemas.microsoft.com/office/powerpoint/2010/main" val="18007759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373A529-05DB-334B-B168-D25F4208766E}"/>
              </a:ext>
            </a:extLst>
          </p:cNvPr>
          <p:cNvSpPr/>
          <p:nvPr userDrawn="1"/>
        </p:nvSpPr>
        <p:spPr>
          <a:xfrm>
            <a:off x="0" y="0"/>
            <a:ext cx="9144000" cy="5143500"/>
          </a:xfrm>
          <a:prstGeom prst="rect">
            <a:avLst/>
          </a:prstGeom>
          <a:solidFill>
            <a:srgbClr val="002E4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9" name="Picture 8">
            <a:extLst>
              <a:ext uri="{FF2B5EF4-FFF2-40B4-BE49-F238E27FC236}">
                <a16:creationId xmlns:a16="http://schemas.microsoft.com/office/drawing/2014/main" id="{5983D042-B4CA-F844-9F1D-95202FAA7F54}"/>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10450" y="4508904"/>
            <a:ext cx="1104900" cy="437746"/>
          </a:xfrm>
          <a:prstGeom prst="rect">
            <a:avLst/>
          </a:prstGeom>
        </p:spPr>
      </p:pic>
      <p:sp>
        <p:nvSpPr>
          <p:cNvPr id="2" name="Title 1"/>
          <p:cNvSpPr>
            <a:spLocks noGrp="1"/>
          </p:cNvSpPr>
          <p:nvPr>
            <p:ph type="ctrTitle"/>
          </p:nvPr>
        </p:nvSpPr>
        <p:spPr>
          <a:xfrm>
            <a:off x="5681134" y="1440469"/>
            <a:ext cx="2919510" cy="720777"/>
          </a:xfrm>
        </p:spPr>
        <p:txBody>
          <a:bodyPr>
            <a:noAutofit/>
          </a:bodyPr>
          <a:lstStyle>
            <a:lvl1pPr algn="r">
              <a:defRPr sz="2200">
                <a:solidFill>
                  <a:schemeClr val="bg1"/>
                </a:solidFill>
                <a:latin typeface="Calibri" panose="020F0502020204030204" pitchFamily="34" charset="0"/>
                <a:cs typeface="Calibri" panose="020F0502020204030204" pitchFamily="34" charset="0"/>
              </a:defRPr>
            </a:lvl1pPr>
          </a:lstStyle>
          <a:p>
            <a:r>
              <a:rPr lang="en-AU" dirty="0"/>
              <a:t>Click to edit Master title style</a:t>
            </a:r>
            <a:endParaRPr lang="en-US" dirty="0"/>
          </a:p>
        </p:txBody>
      </p:sp>
      <p:sp>
        <p:nvSpPr>
          <p:cNvPr id="3" name="Subtitle 2"/>
          <p:cNvSpPr>
            <a:spLocks noGrp="1"/>
          </p:cNvSpPr>
          <p:nvPr>
            <p:ph type="subTitle" idx="1" hasCustomPrompt="1"/>
          </p:nvPr>
        </p:nvSpPr>
        <p:spPr>
          <a:xfrm>
            <a:off x="2199843" y="1031341"/>
            <a:ext cx="6400800" cy="409128"/>
          </a:xfrm>
        </p:spPr>
        <p:txBody>
          <a:bodyPr anchor="ctr">
            <a:noAutofit/>
          </a:bodyPr>
          <a:lstStyle>
            <a:lvl1pPr marL="0" indent="0" algn="r">
              <a:buNone/>
              <a:defRPr sz="1100" spc="300">
                <a:solidFill>
                  <a:schemeClr val="bg1"/>
                </a:solidFill>
                <a:latin typeface="Calibri" panose="020F0502020204030204" pitchFamily="34" charset="0"/>
                <a:cs typeface="Calibri" panose="020F050202020403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AU" dirty="0"/>
              <a:t>CLICK TO EDIT MASTER SUBTITLE STYLE</a:t>
            </a:r>
            <a:endParaRPr lang="en-US" dirty="0"/>
          </a:p>
        </p:txBody>
      </p:sp>
      <p:sp>
        <p:nvSpPr>
          <p:cNvPr id="6" name="Slide Number Placeholder 5"/>
          <p:cNvSpPr>
            <a:spLocks noGrp="1"/>
          </p:cNvSpPr>
          <p:nvPr>
            <p:ph type="sldNum" sz="quarter" idx="12"/>
          </p:nvPr>
        </p:nvSpPr>
        <p:spPr>
          <a:xfrm>
            <a:off x="304800" y="4727777"/>
            <a:ext cx="2133600" cy="273844"/>
          </a:xfrm>
        </p:spPr>
        <p:txBody>
          <a:bodyPr/>
          <a:lstStyle>
            <a:lvl1pPr algn="l">
              <a:defRPr sz="1050">
                <a:solidFill>
                  <a:schemeClr val="bg1"/>
                </a:solidFill>
              </a:defRPr>
            </a:lvl1pPr>
          </a:lstStyle>
          <a:p>
            <a:fld id="{5CAB8BE3-8A4D-6B4C-99CF-E4EF4DEE30D7}" type="slidenum">
              <a:rPr lang="en-US" smtClean="0"/>
              <a:pPr/>
              <a:t>‹#›</a:t>
            </a:fld>
            <a:endParaRPr lang="en-US"/>
          </a:p>
        </p:txBody>
      </p:sp>
      <p:pic>
        <p:nvPicPr>
          <p:cNvPr id="15" name="Picture 14">
            <a:extLst>
              <a:ext uri="{FF2B5EF4-FFF2-40B4-BE49-F238E27FC236}">
                <a16:creationId xmlns:a16="http://schemas.microsoft.com/office/drawing/2014/main" id="{6CA3F481-2E2D-1A4A-9977-CA38A8429BC9}"/>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3624" r="2095"/>
          <a:stretch/>
        </p:blipFill>
        <p:spPr>
          <a:xfrm>
            <a:off x="0" y="2815915"/>
            <a:ext cx="9144000" cy="1528601"/>
          </a:xfrm>
          <a:prstGeom prst="rect">
            <a:avLst/>
          </a:prstGeom>
        </p:spPr>
      </p:pic>
    </p:spTree>
    <p:extLst>
      <p:ext uri="{BB962C8B-B14F-4D97-AF65-F5344CB8AC3E}">
        <p14:creationId xmlns:p14="http://schemas.microsoft.com/office/powerpoint/2010/main" val="25746866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3_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373A529-05DB-334B-B168-D25F4208766E}"/>
              </a:ext>
            </a:extLst>
          </p:cNvPr>
          <p:cNvSpPr/>
          <p:nvPr userDrawn="1"/>
        </p:nvSpPr>
        <p:spPr>
          <a:xfrm>
            <a:off x="0" y="0"/>
            <a:ext cx="9144000" cy="5143500"/>
          </a:xfrm>
          <a:prstGeom prst="rect">
            <a:avLst/>
          </a:prstGeom>
          <a:solidFill>
            <a:srgbClr val="002E4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9" name="Picture 8">
            <a:extLst>
              <a:ext uri="{FF2B5EF4-FFF2-40B4-BE49-F238E27FC236}">
                <a16:creationId xmlns:a16="http://schemas.microsoft.com/office/drawing/2014/main" id="{5983D042-B4CA-F844-9F1D-95202FAA7F54}"/>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10450" y="4508904"/>
            <a:ext cx="1104900" cy="437746"/>
          </a:xfrm>
          <a:prstGeom prst="rect">
            <a:avLst/>
          </a:prstGeom>
        </p:spPr>
      </p:pic>
      <p:sp>
        <p:nvSpPr>
          <p:cNvPr id="2" name="Title 1"/>
          <p:cNvSpPr>
            <a:spLocks noGrp="1"/>
          </p:cNvSpPr>
          <p:nvPr>
            <p:ph type="ctrTitle"/>
          </p:nvPr>
        </p:nvSpPr>
        <p:spPr>
          <a:xfrm>
            <a:off x="5681134" y="1440469"/>
            <a:ext cx="2919510" cy="720777"/>
          </a:xfrm>
        </p:spPr>
        <p:txBody>
          <a:bodyPr>
            <a:noAutofit/>
          </a:bodyPr>
          <a:lstStyle>
            <a:lvl1pPr algn="r">
              <a:defRPr sz="2200">
                <a:solidFill>
                  <a:schemeClr val="bg1"/>
                </a:solidFill>
                <a:latin typeface="Calibri" panose="020F0502020204030204" pitchFamily="34" charset="0"/>
                <a:cs typeface="Calibri" panose="020F0502020204030204" pitchFamily="34" charset="0"/>
              </a:defRPr>
            </a:lvl1pPr>
          </a:lstStyle>
          <a:p>
            <a:r>
              <a:rPr lang="en-AU" dirty="0"/>
              <a:t>Click to edit Master title style</a:t>
            </a:r>
            <a:endParaRPr lang="en-US" dirty="0"/>
          </a:p>
        </p:txBody>
      </p:sp>
      <p:sp>
        <p:nvSpPr>
          <p:cNvPr id="3" name="Subtitle 2"/>
          <p:cNvSpPr>
            <a:spLocks noGrp="1"/>
          </p:cNvSpPr>
          <p:nvPr>
            <p:ph type="subTitle" idx="1" hasCustomPrompt="1"/>
          </p:nvPr>
        </p:nvSpPr>
        <p:spPr>
          <a:xfrm>
            <a:off x="2199843" y="1031341"/>
            <a:ext cx="6400800" cy="409128"/>
          </a:xfrm>
        </p:spPr>
        <p:txBody>
          <a:bodyPr anchor="ctr">
            <a:noAutofit/>
          </a:bodyPr>
          <a:lstStyle>
            <a:lvl1pPr marL="0" indent="0" algn="r">
              <a:buNone/>
              <a:defRPr sz="1100" spc="300">
                <a:solidFill>
                  <a:schemeClr val="bg1"/>
                </a:solidFill>
                <a:latin typeface="Calibri" panose="020F0502020204030204" pitchFamily="34" charset="0"/>
                <a:cs typeface="Calibri" panose="020F050202020403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AU" dirty="0"/>
              <a:t>CLICK TO EDIT MASTER SUBTITLE STYLE</a:t>
            </a:r>
            <a:endParaRPr lang="en-US" dirty="0"/>
          </a:p>
        </p:txBody>
      </p:sp>
      <p:sp>
        <p:nvSpPr>
          <p:cNvPr id="6" name="Slide Number Placeholder 5"/>
          <p:cNvSpPr>
            <a:spLocks noGrp="1"/>
          </p:cNvSpPr>
          <p:nvPr>
            <p:ph type="sldNum" sz="quarter" idx="12"/>
          </p:nvPr>
        </p:nvSpPr>
        <p:spPr>
          <a:xfrm>
            <a:off x="304800" y="4727777"/>
            <a:ext cx="2133600" cy="273844"/>
          </a:xfrm>
        </p:spPr>
        <p:txBody>
          <a:bodyPr/>
          <a:lstStyle>
            <a:lvl1pPr algn="l">
              <a:defRPr sz="1050">
                <a:solidFill>
                  <a:schemeClr val="bg1"/>
                </a:solidFill>
              </a:defRPr>
            </a:lvl1pPr>
          </a:lstStyle>
          <a:p>
            <a:fld id="{5CAB8BE3-8A4D-6B4C-99CF-E4EF4DEE30D7}" type="slidenum">
              <a:rPr lang="en-US" smtClean="0"/>
              <a:pPr/>
              <a:t>‹#›</a:t>
            </a:fld>
            <a:endParaRPr lang="en-US"/>
          </a:p>
        </p:txBody>
      </p:sp>
      <p:pic>
        <p:nvPicPr>
          <p:cNvPr id="10" name="Picture 9">
            <a:extLst>
              <a:ext uri="{FF2B5EF4-FFF2-40B4-BE49-F238E27FC236}">
                <a16:creationId xmlns:a16="http://schemas.microsoft.com/office/drawing/2014/main" id="{2D5E1058-269C-F346-897C-A7FA7102A154}"/>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5495" y="2723278"/>
            <a:ext cx="9073009" cy="1588989"/>
          </a:xfrm>
          <a:prstGeom prst="rect">
            <a:avLst/>
          </a:prstGeom>
        </p:spPr>
      </p:pic>
    </p:spTree>
    <p:extLst>
      <p:ext uri="{BB962C8B-B14F-4D97-AF65-F5344CB8AC3E}">
        <p14:creationId xmlns:p14="http://schemas.microsoft.com/office/powerpoint/2010/main" val="1136348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Section Header">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D354D033-2797-3A45-AF9C-87AE1B8FCB2E}"/>
              </a:ext>
            </a:extLst>
          </p:cNvPr>
          <p:cNvSpPr/>
          <p:nvPr userDrawn="1"/>
        </p:nvSpPr>
        <p:spPr>
          <a:xfrm>
            <a:off x="0" y="0"/>
            <a:ext cx="9144000" cy="5143500"/>
          </a:xfrm>
          <a:prstGeom prst="rect">
            <a:avLst/>
          </a:prstGeom>
          <a:solidFill>
            <a:srgbClr val="79BD9A">
              <a:alpha val="73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87391FFA-22FC-0F4B-87B6-60E98C6DCE4E}"/>
              </a:ext>
            </a:extLst>
          </p:cNvPr>
          <p:cNvSpPr/>
          <p:nvPr userDrawn="1"/>
        </p:nvSpPr>
        <p:spPr>
          <a:xfrm>
            <a:off x="0" y="0"/>
            <a:ext cx="9144000" cy="5143500"/>
          </a:xfrm>
          <a:prstGeom prst="rect">
            <a:avLst/>
          </a:prstGeom>
          <a:solidFill>
            <a:schemeClr val="tx2"/>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2"/>
              </a:solidFill>
              <a:latin typeface="Calibri" panose="020F0502020204030204" pitchFamily="34" charset="0"/>
              <a:cs typeface="Calibri" panose="020F0502020204030204" pitchFamily="34" charset="0"/>
            </a:endParaRPr>
          </a:p>
        </p:txBody>
      </p:sp>
      <p:pic>
        <p:nvPicPr>
          <p:cNvPr id="13" name="Picture 12">
            <a:extLst>
              <a:ext uri="{FF2B5EF4-FFF2-40B4-BE49-F238E27FC236}">
                <a16:creationId xmlns:a16="http://schemas.microsoft.com/office/drawing/2014/main" id="{6040FA60-40A4-DE42-99A0-75AEC508A105}"/>
              </a:ext>
            </a:extLst>
          </p:cNvPr>
          <p:cNvPicPr>
            <a:picLocks noChangeAspect="1"/>
          </p:cNvPicPr>
          <p:nvPr userDrawn="1"/>
        </p:nvPicPr>
        <p:blipFill>
          <a:blip r:embed="rId2">
            <a:alphaModFix amt="85000"/>
            <a:extLst>
              <a:ext uri="{28A0092B-C50C-407E-A947-70E740481C1C}">
                <a14:useLocalDpi xmlns:a14="http://schemas.microsoft.com/office/drawing/2010/main" val="0"/>
              </a:ext>
            </a:extLst>
          </a:blip>
          <a:stretch>
            <a:fillRect/>
          </a:stretch>
        </p:blipFill>
        <p:spPr>
          <a:xfrm rot="12600000">
            <a:off x="6603999" y="-1409012"/>
            <a:ext cx="4403710" cy="3725876"/>
          </a:xfrm>
          <a:prstGeom prst="rect">
            <a:avLst/>
          </a:prstGeom>
        </p:spPr>
      </p:pic>
      <p:sp>
        <p:nvSpPr>
          <p:cNvPr id="2" name="Title 1"/>
          <p:cNvSpPr>
            <a:spLocks noGrp="1"/>
          </p:cNvSpPr>
          <p:nvPr>
            <p:ph type="title"/>
          </p:nvPr>
        </p:nvSpPr>
        <p:spPr>
          <a:xfrm>
            <a:off x="2780613" y="1709088"/>
            <a:ext cx="3582773" cy="1021556"/>
          </a:xfrm>
        </p:spPr>
        <p:txBody>
          <a:bodyPr anchor="ctr">
            <a:normAutofit/>
          </a:bodyPr>
          <a:lstStyle>
            <a:lvl1pPr algn="ctr">
              <a:defRPr sz="2800" b="0" cap="none">
                <a:solidFill>
                  <a:schemeClr val="bg1"/>
                </a:solidFill>
                <a:latin typeface="Calibri" panose="020F0502020204030204" pitchFamily="34" charset="0"/>
                <a:cs typeface="Calibri" panose="020F0502020204030204" pitchFamily="34" charset="0"/>
              </a:defRPr>
            </a:lvl1pPr>
          </a:lstStyle>
          <a:p>
            <a:endParaRPr lang="en-US" dirty="0"/>
          </a:p>
        </p:txBody>
      </p:sp>
      <p:sp>
        <p:nvSpPr>
          <p:cNvPr id="6" name="Slide Number Placeholder 5"/>
          <p:cNvSpPr>
            <a:spLocks noGrp="1"/>
          </p:cNvSpPr>
          <p:nvPr>
            <p:ph type="sldNum" sz="quarter" idx="12"/>
          </p:nvPr>
        </p:nvSpPr>
        <p:spPr>
          <a:xfrm>
            <a:off x="303428" y="4727111"/>
            <a:ext cx="2133600" cy="273844"/>
          </a:xfrm>
        </p:spPr>
        <p:txBody>
          <a:bodyPr/>
          <a:lstStyle>
            <a:lvl1pPr algn="l">
              <a:defRPr sz="1050">
                <a:solidFill>
                  <a:schemeClr val="bg1"/>
                </a:solidFill>
              </a:defRPr>
            </a:lvl1pPr>
          </a:lstStyle>
          <a:p>
            <a:fld id="{5CAB8BE3-8A4D-6B4C-99CF-E4EF4DEE30D7}" type="slidenum">
              <a:rPr lang="en-US" smtClean="0"/>
              <a:pPr/>
              <a:t>‹#›</a:t>
            </a:fld>
            <a:endParaRPr lang="en-US"/>
          </a:p>
        </p:txBody>
      </p:sp>
      <p:pic>
        <p:nvPicPr>
          <p:cNvPr id="9" name="Picture 8">
            <a:extLst>
              <a:ext uri="{FF2B5EF4-FFF2-40B4-BE49-F238E27FC236}">
                <a16:creationId xmlns:a16="http://schemas.microsoft.com/office/drawing/2014/main" id="{89D18DBD-AB15-8546-BA92-4DF0D25B547F}"/>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6363" y="3034098"/>
            <a:ext cx="9429750" cy="1453783"/>
          </a:xfrm>
          <a:prstGeom prst="rect">
            <a:avLst/>
          </a:prstGeom>
        </p:spPr>
      </p:pic>
      <p:pic>
        <p:nvPicPr>
          <p:cNvPr id="14" name="Picture 13">
            <a:extLst>
              <a:ext uri="{FF2B5EF4-FFF2-40B4-BE49-F238E27FC236}">
                <a16:creationId xmlns:a16="http://schemas.microsoft.com/office/drawing/2014/main" id="{E1778AC3-36DE-8740-8240-62EF11DBCBE5}"/>
              </a:ext>
            </a:extLst>
          </p:cNvPr>
          <p:cNvPicPr>
            <a:picLocks noChangeAspect="1"/>
          </p:cNvPicPr>
          <p:nvPr userDrawn="1"/>
        </p:nvPicPr>
        <p:blipFill>
          <a:blip r:embed="rId2">
            <a:alphaModFix amt="50000"/>
            <a:extLst>
              <a:ext uri="{28A0092B-C50C-407E-A947-70E740481C1C}">
                <a14:useLocalDpi xmlns:a14="http://schemas.microsoft.com/office/drawing/2010/main" val="0"/>
              </a:ext>
            </a:extLst>
          </a:blip>
          <a:stretch>
            <a:fillRect/>
          </a:stretch>
        </p:blipFill>
        <p:spPr>
          <a:xfrm rot="12600000">
            <a:off x="6603999" y="-1400544"/>
            <a:ext cx="4403710" cy="3725876"/>
          </a:xfrm>
          <a:prstGeom prst="rect">
            <a:avLst/>
          </a:prstGeom>
        </p:spPr>
      </p:pic>
    </p:spTree>
    <p:extLst>
      <p:ext uri="{BB962C8B-B14F-4D97-AF65-F5344CB8AC3E}">
        <p14:creationId xmlns:p14="http://schemas.microsoft.com/office/powerpoint/2010/main" val="11260958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129F822-A2DD-CB44-8B09-8520E6B51062}"/>
              </a:ext>
            </a:extLst>
          </p:cNvPr>
          <p:cNvSpPr/>
          <p:nvPr userDrawn="1"/>
        </p:nvSpPr>
        <p:spPr>
          <a:xfrm>
            <a:off x="0" y="0"/>
            <a:ext cx="9144000" cy="5143500"/>
          </a:xfrm>
          <a:prstGeom prst="rect">
            <a:avLst/>
          </a:prstGeom>
          <a:solidFill>
            <a:schemeClr val="accent2">
              <a:lumMod val="60000"/>
              <a:lumOff val="4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8" name="Picture 7">
            <a:extLst>
              <a:ext uri="{FF2B5EF4-FFF2-40B4-BE49-F238E27FC236}">
                <a16:creationId xmlns:a16="http://schemas.microsoft.com/office/drawing/2014/main" id="{65E150BA-99F8-634E-85DD-4DBC9C5D7EE7}"/>
              </a:ext>
            </a:extLst>
          </p:cNvPr>
          <p:cNvPicPr>
            <a:picLocks noChangeAspect="1"/>
          </p:cNvPicPr>
          <p:nvPr userDrawn="1"/>
        </p:nvPicPr>
        <p:blipFill>
          <a:blip r:embed="rId2">
            <a:alphaModFix amt="52000"/>
            <a:extLst>
              <a:ext uri="{28A0092B-C50C-407E-A947-70E740481C1C}">
                <a14:useLocalDpi xmlns:a14="http://schemas.microsoft.com/office/drawing/2010/main" val="0"/>
              </a:ext>
            </a:extLst>
          </a:blip>
          <a:stretch>
            <a:fillRect/>
          </a:stretch>
        </p:blipFill>
        <p:spPr>
          <a:xfrm rot="12600000">
            <a:off x="6603999" y="-1409012"/>
            <a:ext cx="4403710" cy="3725876"/>
          </a:xfrm>
          <a:prstGeom prst="rect">
            <a:avLst/>
          </a:prstGeom>
        </p:spPr>
      </p:pic>
      <p:pic>
        <p:nvPicPr>
          <p:cNvPr id="9" name="Picture 8">
            <a:extLst>
              <a:ext uri="{FF2B5EF4-FFF2-40B4-BE49-F238E27FC236}">
                <a16:creationId xmlns:a16="http://schemas.microsoft.com/office/drawing/2014/main" id="{0278D3D9-9B5A-5746-AFBA-2B051E089599}"/>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41300" y="3098356"/>
            <a:ext cx="9429750" cy="1486210"/>
          </a:xfrm>
          <a:prstGeom prst="rect">
            <a:avLst/>
          </a:prstGeom>
        </p:spPr>
      </p:pic>
      <p:sp>
        <p:nvSpPr>
          <p:cNvPr id="6" name="Slide Number Placeholder 5"/>
          <p:cNvSpPr>
            <a:spLocks noGrp="1"/>
          </p:cNvSpPr>
          <p:nvPr>
            <p:ph type="sldNum" sz="quarter" idx="12"/>
          </p:nvPr>
        </p:nvSpPr>
        <p:spPr>
          <a:xfrm>
            <a:off x="303428" y="4727111"/>
            <a:ext cx="2133600" cy="273844"/>
          </a:xfrm>
        </p:spPr>
        <p:txBody>
          <a:bodyPr/>
          <a:lstStyle>
            <a:lvl1pPr algn="l">
              <a:defRPr sz="1050">
                <a:solidFill>
                  <a:schemeClr val="bg1"/>
                </a:solidFill>
              </a:defRPr>
            </a:lvl1pPr>
          </a:lstStyle>
          <a:p>
            <a:fld id="{5CAB8BE3-8A4D-6B4C-99CF-E4EF4DEE30D7}" type="slidenum">
              <a:rPr lang="en-US" smtClean="0"/>
              <a:pPr/>
              <a:t>‹#›</a:t>
            </a:fld>
            <a:endParaRPr lang="en-US"/>
          </a:p>
        </p:txBody>
      </p:sp>
      <p:sp>
        <p:nvSpPr>
          <p:cNvPr id="13" name="Title 1">
            <a:extLst>
              <a:ext uri="{FF2B5EF4-FFF2-40B4-BE49-F238E27FC236}">
                <a16:creationId xmlns:a16="http://schemas.microsoft.com/office/drawing/2014/main" id="{1F3137F3-84AB-F948-99E4-FDDA56BC5F37}"/>
              </a:ext>
            </a:extLst>
          </p:cNvPr>
          <p:cNvSpPr>
            <a:spLocks noGrp="1"/>
          </p:cNvSpPr>
          <p:nvPr>
            <p:ph type="title"/>
          </p:nvPr>
        </p:nvSpPr>
        <p:spPr>
          <a:xfrm>
            <a:off x="2780613" y="1709088"/>
            <a:ext cx="3582773" cy="1021556"/>
          </a:xfrm>
        </p:spPr>
        <p:txBody>
          <a:bodyPr anchor="ctr">
            <a:normAutofit/>
          </a:bodyPr>
          <a:lstStyle>
            <a:lvl1pPr algn="ctr">
              <a:defRPr sz="2800" b="0" cap="none">
                <a:solidFill>
                  <a:schemeClr val="tx2"/>
                </a:solidFill>
                <a:latin typeface="Calibri" panose="020F0502020204030204" pitchFamily="34" charset="0"/>
                <a:cs typeface="Calibri" panose="020F0502020204030204" pitchFamily="34" charset="0"/>
              </a:defRPr>
            </a:lvl1pPr>
          </a:lstStyle>
          <a:p>
            <a:endParaRPr lang="en-US" dirty="0"/>
          </a:p>
        </p:txBody>
      </p:sp>
    </p:spTree>
    <p:extLst>
      <p:ext uri="{BB962C8B-B14F-4D97-AF65-F5344CB8AC3E}">
        <p14:creationId xmlns:p14="http://schemas.microsoft.com/office/powerpoint/2010/main" val="25376025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Section Header">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87391FFA-22FC-0F4B-87B6-60E98C6DCE4E}"/>
              </a:ext>
            </a:extLst>
          </p:cNvPr>
          <p:cNvSpPr/>
          <p:nvPr userDrawn="1"/>
        </p:nvSpPr>
        <p:spPr>
          <a:xfrm>
            <a:off x="0" y="0"/>
            <a:ext cx="9144000" cy="5143500"/>
          </a:xfrm>
          <a:prstGeom prst="rect">
            <a:avLst/>
          </a:prstGeom>
          <a:solidFill>
            <a:schemeClr val="accent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2"/>
              </a:solidFill>
              <a:latin typeface="Calibri" panose="020F0502020204030204" pitchFamily="34" charset="0"/>
              <a:cs typeface="Calibri" panose="020F0502020204030204" pitchFamily="34" charset="0"/>
            </a:endParaRPr>
          </a:p>
        </p:txBody>
      </p:sp>
      <p:pic>
        <p:nvPicPr>
          <p:cNvPr id="12" name="Picture 11">
            <a:extLst>
              <a:ext uri="{FF2B5EF4-FFF2-40B4-BE49-F238E27FC236}">
                <a16:creationId xmlns:a16="http://schemas.microsoft.com/office/drawing/2014/main" id="{B17CAF1C-BB70-F04A-AFC3-771922F44CA3}"/>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79399" y="3010435"/>
            <a:ext cx="9467850" cy="1486210"/>
          </a:xfrm>
          <a:prstGeom prst="rect">
            <a:avLst/>
          </a:prstGeom>
        </p:spPr>
      </p:pic>
      <p:pic>
        <p:nvPicPr>
          <p:cNvPr id="13" name="Picture 12">
            <a:extLst>
              <a:ext uri="{FF2B5EF4-FFF2-40B4-BE49-F238E27FC236}">
                <a16:creationId xmlns:a16="http://schemas.microsoft.com/office/drawing/2014/main" id="{6040FA60-40A4-DE42-99A0-75AEC508A105}"/>
              </a:ext>
            </a:extLst>
          </p:cNvPr>
          <p:cNvPicPr>
            <a:picLocks noChangeAspect="1"/>
          </p:cNvPicPr>
          <p:nvPr userDrawn="1"/>
        </p:nvPicPr>
        <p:blipFill>
          <a:blip r:embed="rId3">
            <a:alphaModFix amt="85000"/>
            <a:extLst>
              <a:ext uri="{28A0092B-C50C-407E-A947-70E740481C1C}">
                <a14:useLocalDpi xmlns:a14="http://schemas.microsoft.com/office/drawing/2010/main" val="0"/>
              </a:ext>
            </a:extLst>
          </a:blip>
          <a:stretch>
            <a:fillRect/>
          </a:stretch>
        </p:blipFill>
        <p:spPr>
          <a:xfrm rot="12600000">
            <a:off x="6603999" y="-1409012"/>
            <a:ext cx="4403710" cy="3725876"/>
          </a:xfrm>
          <a:prstGeom prst="rect">
            <a:avLst/>
          </a:prstGeom>
        </p:spPr>
      </p:pic>
      <p:sp>
        <p:nvSpPr>
          <p:cNvPr id="6" name="Slide Number Placeholder 5"/>
          <p:cNvSpPr>
            <a:spLocks noGrp="1"/>
          </p:cNvSpPr>
          <p:nvPr>
            <p:ph type="sldNum" sz="quarter" idx="12"/>
          </p:nvPr>
        </p:nvSpPr>
        <p:spPr>
          <a:xfrm>
            <a:off x="303428" y="4727111"/>
            <a:ext cx="2133600" cy="273844"/>
          </a:xfrm>
        </p:spPr>
        <p:txBody>
          <a:bodyPr/>
          <a:lstStyle>
            <a:lvl1pPr algn="l">
              <a:defRPr sz="1050">
                <a:solidFill>
                  <a:schemeClr val="bg1"/>
                </a:solidFill>
              </a:defRPr>
            </a:lvl1pPr>
          </a:lstStyle>
          <a:p>
            <a:fld id="{5CAB8BE3-8A4D-6B4C-99CF-E4EF4DEE30D7}" type="slidenum">
              <a:rPr lang="en-US" smtClean="0"/>
              <a:pPr/>
              <a:t>‹#›</a:t>
            </a:fld>
            <a:endParaRPr lang="en-US"/>
          </a:p>
        </p:txBody>
      </p:sp>
      <p:sp>
        <p:nvSpPr>
          <p:cNvPr id="15" name="Title 1">
            <a:extLst>
              <a:ext uri="{FF2B5EF4-FFF2-40B4-BE49-F238E27FC236}">
                <a16:creationId xmlns:a16="http://schemas.microsoft.com/office/drawing/2014/main" id="{49FEFFB3-EB1F-0345-9494-C491425F5044}"/>
              </a:ext>
            </a:extLst>
          </p:cNvPr>
          <p:cNvSpPr>
            <a:spLocks noGrp="1"/>
          </p:cNvSpPr>
          <p:nvPr>
            <p:ph type="title"/>
          </p:nvPr>
        </p:nvSpPr>
        <p:spPr>
          <a:xfrm>
            <a:off x="2780613" y="1709088"/>
            <a:ext cx="3582773" cy="1021556"/>
          </a:xfrm>
        </p:spPr>
        <p:txBody>
          <a:bodyPr anchor="ctr">
            <a:normAutofit/>
          </a:bodyPr>
          <a:lstStyle>
            <a:lvl1pPr algn="ctr">
              <a:defRPr sz="2800" b="0" cap="none">
                <a:solidFill>
                  <a:schemeClr val="bg1"/>
                </a:solidFill>
                <a:latin typeface="Calibri" panose="020F0502020204030204" pitchFamily="34" charset="0"/>
                <a:cs typeface="Calibri" panose="020F0502020204030204" pitchFamily="34" charset="0"/>
              </a:defRPr>
            </a:lvl1pPr>
          </a:lstStyle>
          <a:p>
            <a:endParaRPr lang="en-US" dirty="0"/>
          </a:p>
        </p:txBody>
      </p:sp>
    </p:spTree>
    <p:extLst>
      <p:ext uri="{BB962C8B-B14F-4D97-AF65-F5344CB8AC3E}">
        <p14:creationId xmlns:p14="http://schemas.microsoft.com/office/powerpoint/2010/main" val="55327740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3_Section Header">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129F822-A2DD-CB44-8B09-8520E6B51062}"/>
              </a:ext>
            </a:extLst>
          </p:cNvPr>
          <p:cNvSpPr/>
          <p:nvPr userDrawn="1"/>
        </p:nvSpPr>
        <p:spPr>
          <a:xfrm>
            <a:off x="0" y="0"/>
            <a:ext cx="9144000" cy="5143500"/>
          </a:xfrm>
          <a:prstGeom prst="rect">
            <a:avLst/>
          </a:prstGeom>
          <a:solidFill>
            <a:schemeClr val="accent2"/>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8" name="Picture 7">
            <a:extLst>
              <a:ext uri="{FF2B5EF4-FFF2-40B4-BE49-F238E27FC236}">
                <a16:creationId xmlns:a16="http://schemas.microsoft.com/office/drawing/2014/main" id="{65E150BA-99F8-634E-85DD-4DBC9C5D7EE7}"/>
              </a:ext>
            </a:extLst>
          </p:cNvPr>
          <p:cNvPicPr>
            <a:picLocks noChangeAspect="1"/>
          </p:cNvPicPr>
          <p:nvPr userDrawn="1"/>
        </p:nvPicPr>
        <p:blipFill>
          <a:blip r:embed="rId2">
            <a:alphaModFix amt="52000"/>
            <a:extLst>
              <a:ext uri="{28A0092B-C50C-407E-A947-70E740481C1C}">
                <a14:useLocalDpi xmlns:a14="http://schemas.microsoft.com/office/drawing/2010/main" val="0"/>
              </a:ext>
            </a:extLst>
          </a:blip>
          <a:stretch>
            <a:fillRect/>
          </a:stretch>
        </p:blipFill>
        <p:spPr>
          <a:xfrm rot="12600000">
            <a:off x="6603999" y="-1409012"/>
            <a:ext cx="4403710" cy="3725876"/>
          </a:xfrm>
          <a:prstGeom prst="rect">
            <a:avLst/>
          </a:prstGeom>
        </p:spPr>
      </p:pic>
      <p:pic>
        <p:nvPicPr>
          <p:cNvPr id="9" name="Picture 8">
            <a:extLst>
              <a:ext uri="{FF2B5EF4-FFF2-40B4-BE49-F238E27FC236}">
                <a16:creationId xmlns:a16="http://schemas.microsoft.com/office/drawing/2014/main" id="{0278D3D9-9B5A-5746-AFBA-2B051E089599}"/>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41300" y="3098356"/>
            <a:ext cx="9429750" cy="1486210"/>
          </a:xfrm>
          <a:prstGeom prst="rect">
            <a:avLst/>
          </a:prstGeom>
        </p:spPr>
      </p:pic>
      <p:sp>
        <p:nvSpPr>
          <p:cNvPr id="6" name="Slide Number Placeholder 5"/>
          <p:cNvSpPr>
            <a:spLocks noGrp="1"/>
          </p:cNvSpPr>
          <p:nvPr>
            <p:ph type="sldNum" sz="quarter" idx="12"/>
          </p:nvPr>
        </p:nvSpPr>
        <p:spPr>
          <a:xfrm>
            <a:off x="303428" y="4727111"/>
            <a:ext cx="2133600" cy="273844"/>
          </a:xfrm>
        </p:spPr>
        <p:txBody>
          <a:bodyPr/>
          <a:lstStyle>
            <a:lvl1pPr algn="l">
              <a:defRPr sz="1050">
                <a:solidFill>
                  <a:schemeClr val="bg1"/>
                </a:solidFill>
              </a:defRPr>
            </a:lvl1pPr>
          </a:lstStyle>
          <a:p>
            <a:fld id="{5CAB8BE3-8A4D-6B4C-99CF-E4EF4DEE30D7}" type="slidenum">
              <a:rPr lang="en-US" smtClean="0"/>
              <a:pPr/>
              <a:t>‹#›</a:t>
            </a:fld>
            <a:endParaRPr lang="en-US"/>
          </a:p>
        </p:txBody>
      </p:sp>
      <p:sp>
        <p:nvSpPr>
          <p:cNvPr id="12" name="Title 1">
            <a:extLst>
              <a:ext uri="{FF2B5EF4-FFF2-40B4-BE49-F238E27FC236}">
                <a16:creationId xmlns:a16="http://schemas.microsoft.com/office/drawing/2014/main" id="{6B4068DF-4E74-BD4D-BD6B-38BCEBFA2229}"/>
              </a:ext>
            </a:extLst>
          </p:cNvPr>
          <p:cNvSpPr>
            <a:spLocks noGrp="1"/>
          </p:cNvSpPr>
          <p:nvPr>
            <p:ph type="title"/>
          </p:nvPr>
        </p:nvSpPr>
        <p:spPr>
          <a:xfrm>
            <a:off x="2780613" y="1709088"/>
            <a:ext cx="3582773" cy="1021556"/>
          </a:xfrm>
        </p:spPr>
        <p:txBody>
          <a:bodyPr anchor="ctr">
            <a:normAutofit/>
          </a:bodyPr>
          <a:lstStyle>
            <a:lvl1pPr algn="ctr">
              <a:defRPr sz="2800" b="0" cap="none">
                <a:solidFill>
                  <a:schemeClr val="bg1"/>
                </a:solidFill>
                <a:latin typeface="Calibri" panose="020F0502020204030204" pitchFamily="34" charset="0"/>
                <a:cs typeface="Calibri" panose="020F0502020204030204" pitchFamily="34" charset="0"/>
              </a:defRPr>
            </a:lvl1pPr>
          </a:lstStyle>
          <a:p>
            <a:endParaRPr lang="en-US" dirty="0"/>
          </a:p>
        </p:txBody>
      </p:sp>
    </p:spTree>
    <p:extLst>
      <p:ext uri="{BB962C8B-B14F-4D97-AF65-F5344CB8AC3E}">
        <p14:creationId xmlns:p14="http://schemas.microsoft.com/office/powerpoint/2010/main" val="21102049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4_Section Header">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129F822-A2DD-CB44-8B09-8520E6B51062}"/>
              </a:ext>
            </a:extLst>
          </p:cNvPr>
          <p:cNvSpPr/>
          <p:nvPr userDrawn="1"/>
        </p:nvSpPr>
        <p:spPr>
          <a:xfrm>
            <a:off x="0" y="0"/>
            <a:ext cx="9144000" cy="5143500"/>
          </a:xfrm>
          <a:prstGeom prst="rect">
            <a:avLst/>
          </a:prstGeom>
          <a:solidFill>
            <a:schemeClr val="accent3">
              <a:lumMod val="60000"/>
              <a:lumOff val="4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8" name="Picture 7">
            <a:extLst>
              <a:ext uri="{FF2B5EF4-FFF2-40B4-BE49-F238E27FC236}">
                <a16:creationId xmlns:a16="http://schemas.microsoft.com/office/drawing/2014/main" id="{65E150BA-99F8-634E-85DD-4DBC9C5D7EE7}"/>
              </a:ext>
            </a:extLst>
          </p:cNvPr>
          <p:cNvPicPr>
            <a:picLocks noChangeAspect="1"/>
          </p:cNvPicPr>
          <p:nvPr userDrawn="1"/>
        </p:nvPicPr>
        <p:blipFill>
          <a:blip r:embed="rId2">
            <a:alphaModFix amt="52000"/>
            <a:extLst>
              <a:ext uri="{28A0092B-C50C-407E-A947-70E740481C1C}">
                <a14:useLocalDpi xmlns:a14="http://schemas.microsoft.com/office/drawing/2010/main" val="0"/>
              </a:ext>
            </a:extLst>
          </a:blip>
          <a:stretch>
            <a:fillRect/>
          </a:stretch>
        </p:blipFill>
        <p:spPr>
          <a:xfrm rot="12600000">
            <a:off x="6603999" y="-1400546"/>
            <a:ext cx="4403710" cy="3725876"/>
          </a:xfrm>
          <a:prstGeom prst="rect">
            <a:avLst/>
          </a:prstGeom>
        </p:spPr>
      </p:pic>
      <p:sp>
        <p:nvSpPr>
          <p:cNvPr id="6" name="Slide Number Placeholder 5"/>
          <p:cNvSpPr>
            <a:spLocks noGrp="1"/>
          </p:cNvSpPr>
          <p:nvPr>
            <p:ph type="sldNum" sz="quarter" idx="12"/>
          </p:nvPr>
        </p:nvSpPr>
        <p:spPr>
          <a:xfrm>
            <a:off x="303428" y="4727111"/>
            <a:ext cx="2133600" cy="273844"/>
          </a:xfrm>
        </p:spPr>
        <p:txBody>
          <a:bodyPr/>
          <a:lstStyle>
            <a:lvl1pPr algn="l">
              <a:defRPr sz="1050">
                <a:solidFill>
                  <a:schemeClr val="bg1"/>
                </a:solidFill>
              </a:defRPr>
            </a:lvl1pPr>
          </a:lstStyle>
          <a:p>
            <a:fld id="{5CAB8BE3-8A4D-6B4C-99CF-E4EF4DEE30D7}" type="slidenum">
              <a:rPr lang="en-US" smtClean="0"/>
              <a:pPr/>
              <a:t>‹#›</a:t>
            </a:fld>
            <a:endParaRPr lang="en-US"/>
          </a:p>
        </p:txBody>
      </p:sp>
      <p:sp>
        <p:nvSpPr>
          <p:cNvPr id="12" name="Title 1">
            <a:extLst>
              <a:ext uri="{FF2B5EF4-FFF2-40B4-BE49-F238E27FC236}">
                <a16:creationId xmlns:a16="http://schemas.microsoft.com/office/drawing/2014/main" id="{6B4068DF-4E74-BD4D-BD6B-38BCEBFA2229}"/>
              </a:ext>
            </a:extLst>
          </p:cNvPr>
          <p:cNvSpPr>
            <a:spLocks noGrp="1"/>
          </p:cNvSpPr>
          <p:nvPr>
            <p:ph type="title"/>
          </p:nvPr>
        </p:nvSpPr>
        <p:spPr>
          <a:xfrm>
            <a:off x="2780613" y="1709088"/>
            <a:ext cx="3582773" cy="1021556"/>
          </a:xfrm>
        </p:spPr>
        <p:txBody>
          <a:bodyPr anchor="ctr">
            <a:normAutofit/>
          </a:bodyPr>
          <a:lstStyle>
            <a:lvl1pPr algn="ctr">
              <a:defRPr sz="2800" b="0" cap="none">
                <a:solidFill>
                  <a:schemeClr val="tx2"/>
                </a:solidFill>
                <a:latin typeface="Calibri" panose="020F0502020204030204" pitchFamily="34" charset="0"/>
                <a:cs typeface="Calibri" panose="020F0502020204030204" pitchFamily="34" charset="0"/>
              </a:defRPr>
            </a:lvl1pPr>
          </a:lstStyle>
          <a:p>
            <a:endParaRPr lang="en-US" dirty="0"/>
          </a:p>
        </p:txBody>
      </p:sp>
      <p:pic>
        <p:nvPicPr>
          <p:cNvPr id="10" name="Picture 9">
            <a:extLst>
              <a:ext uri="{FF2B5EF4-FFF2-40B4-BE49-F238E27FC236}">
                <a16:creationId xmlns:a16="http://schemas.microsoft.com/office/drawing/2014/main" id="{A8E08A6A-A800-0448-8D82-E710A456F057}"/>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79399" y="3010435"/>
            <a:ext cx="9467850" cy="1486210"/>
          </a:xfrm>
          <a:prstGeom prst="rect">
            <a:avLst/>
          </a:prstGeom>
        </p:spPr>
      </p:pic>
    </p:spTree>
    <p:extLst>
      <p:ext uri="{BB962C8B-B14F-4D97-AF65-F5344CB8AC3E}">
        <p14:creationId xmlns:p14="http://schemas.microsoft.com/office/powerpoint/2010/main" val="159145922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20206" y="427094"/>
            <a:ext cx="3150662" cy="454424"/>
          </a:xfrm>
        </p:spPr>
        <p:txBody>
          <a:bodyPr anchor="t">
            <a:noAutofit/>
          </a:bodyPr>
          <a:lstStyle>
            <a:lvl1pPr algn="l">
              <a:defRPr sz="2200">
                <a:solidFill>
                  <a:schemeClr val="accent2">
                    <a:lumMod val="60000"/>
                    <a:lumOff val="40000"/>
                  </a:schemeClr>
                </a:solidFill>
              </a:defRPr>
            </a:lvl1pPr>
          </a:lstStyle>
          <a:p>
            <a:r>
              <a:rPr lang="en-AU" dirty="0"/>
              <a:t>Click to edit Master title style</a:t>
            </a:r>
            <a:endParaRPr lang="en-US" dirty="0"/>
          </a:p>
        </p:txBody>
      </p:sp>
      <p:sp>
        <p:nvSpPr>
          <p:cNvPr id="3" name="Content Placeholder 2"/>
          <p:cNvSpPr>
            <a:spLocks noGrp="1"/>
          </p:cNvSpPr>
          <p:nvPr>
            <p:ph idx="1"/>
          </p:nvPr>
        </p:nvSpPr>
        <p:spPr>
          <a:xfrm>
            <a:off x="820207" y="1416382"/>
            <a:ext cx="6120090" cy="2861660"/>
          </a:xfrm>
        </p:spPr>
        <p:txBody>
          <a:bodyPr>
            <a:normAutofit/>
          </a:bodyPr>
          <a:lstStyle>
            <a:lvl1pPr>
              <a:defRPr sz="1300">
                <a:solidFill>
                  <a:schemeClr val="tx2"/>
                </a:solidFill>
              </a:defRPr>
            </a:lvl1pPr>
            <a:lvl2pPr>
              <a:defRPr sz="1300">
                <a:solidFill>
                  <a:schemeClr val="tx2"/>
                </a:solidFill>
              </a:defRPr>
            </a:lvl2pPr>
            <a:lvl3pPr>
              <a:defRPr sz="1300">
                <a:solidFill>
                  <a:schemeClr val="tx2"/>
                </a:solidFill>
              </a:defRPr>
            </a:lvl3pPr>
            <a:lvl4pPr>
              <a:defRPr sz="1300">
                <a:solidFill>
                  <a:schemeClr val="tx2"/>
                </a:solidFill>
              </a:defRPr>
            </a:lvl4pPr>
            <a:lvl5pPr>
              <a:defRPr sz="1300">
                <a:solidFill>
                  <a:schemeClr val="tx2"/>
                </a:solidFill>
              </a:defRPr>
            </a:lvl5pPr>
          </a:lstStyle>
          <a:p>
            <a:pPr lvl="0"/>
            <a:r>
              <a:rPr lang="en-AU" dirty="0"/>
              <a:t>Click to edit Master text styles</a:t>
            </a:r>
          </a:p>
          <a:p>
            <a:pPr lvl="1"/>
            <a:r>
              <a:rPr lang="en-AU" dirty="0"/>
              <a:t>Second level</a:t>
            </a:r>
          </a:p>
          <a:p>
            <a:pPr lvl="2"/>
            <a:r>
              <a:rPr lang="en-AU" dirty="0"/>
              <a:t>Third level</a:t>
            </a:r>
          </a:p>
          <a:p>
            <a:pPr lvl="3"/>
            <a:r>
              <a:rPr lang="en-AU" dirty="0"/>
              <a:t>Fourth level</a:t>
            </a:r>
          </a:p>
          <a:p>
            <a:pPr lvl="4"/>
            <a:r>
              <a:rPr lang="en-AU" dirty="0"/>
              <a:t>Fifth level</a:t>
            </a:r>
            <a:endParaRPr lang="en-US" dirty="0"/>
          </a:p>
        </p:txBody>
      </p:sp>
      <p:sp>
        <p:nvSpPr>
          <p:cNvPr id="6" name="Slide Number Placeholder 5"/>
          <p:cNvSpPr>
            <a:spLocks noGrp="1"/>
          </p:cNvSpPr>
          <p:nvPr>
            <p:ph type="sldNum" sz="quarter" idx="12"/>
          </p:nvPr>
        </p:nvSpPr>
        <p:spPr>
          <a:xfrm>
            <a:off x="304272" y="4727111"/>
            <a:ext cx="2133600" cy="273844"/>
          </a:xfrm>
        </p:spPr>
        <p:txBody>
          <a:bodyPr/>
          <a:lstStyle>
            <a:lvl1pPr algn="l">
              <a:defRPr sz="1050">
                <a:solidFill>
                  <a:schemeClr val="tx2"/>
                </a:solidFill>
              </a:defRPr>
            </a:lvl1pPr>
          </a:lstStyle>
          <a:p>
            <a:endParaRPr lang="en-US" dirty="0"/>
          </a:p>
        </p:txBody>
      </p:sp>
      <p:pic>
        <p:nvPicPr>
          <p:cNvPr id="7" name="Picture 6">
            <a:extLst>
              <a:ext uri="{FF2B5EF4-FFF2-40B4-BE49-F238E27FC236}">
                <a16:creationId xmlns:a16="http://schemas.microsoft.com/office/drawing/2014/main" id="{92C5565C-0272-1941-AFE2-106C7A93B2F7}"/>
              </a:ext>
            </a:extLst>
          </p:cNvPr>
          <p:cNvPicPr>
            <a:picLocks noChangeAspect="1"/>
          </p:cNvPicPr>
          <p:nvPr userDrawn="1"/>
        </p:nvPicPr>
        <p:blipFill>
          <a:blip r:embed="rId2">
            <a:alphaModFix/>
            <a:extLst>
              <a:ext uri="{28A0092B-C50C-407E-A947-70E740481C1C}">
                <a14:useLocalDpi xmlns:a14="http://schemas.microsoft.com/office/drawing/2010/main" val="0"/>
              </a:ext>
            </a:extLst>
          </a:blip>
          <a:stretch>
            <a:fillRect/>
          </a:stretch>
        </p:blipFill>
        <p:spPr>
          <a:xfrm>
            <a:off x="7877367" y="4578350"/>
            <a:ext cx="929609" cy="368298"/>
          </a:xfrm>
          <a:prstGeom prst="rect">
            <a:avLst/>
          </a:prstGeom>
        </p:spPr>
      </p:pic>
      <p:pic>
        <p:nvPicPr>
          <p:cNvPr id="8" name="Picture 7">
            <a:extLst>
              <a:ext uri="{FF2B5EF4-FFF2-40B4-BE49-F238E27FC236}">
                <a16:creationId xmlns:a16="http://schemas.microsoft.com/office/drawing/2014/main" id="{F093692C-CBC8-6544-AA2B-EC6DD184FEC6}"/>
              </a:ext>
            </a:extLst>
          </p:cNvPr>
          <p:cNvPicPr>
            <a:picLocks noChangeAspect="1"/>
          </p:cNvPicPr>
          <p:nvPr userDrawn="1"/>
        </p:nvPicPr>
        <p:blipFill>
          <a:blip r:embed="rId3">
            <a:alphaModFix amt="70000"/>
            <a:extLst>
              <a:ext uri="{28A0092B-C50C-407E-A947-70E740481C1C}">
                <a14:useLocalDpi xmlns:a14="http://schemas.microsoft.com/office/drawing/2010/main" val="0"/>
              </a:ext>
            </a:extLst>
          </a:blip>
          <a:stretch>
            <a:fillRect/>
          </a:stretch>
        </p:blipFill>
        <p:spPr>
          <a:xfrm>
            <a:off x="283253" y="429146"/>
            <a:ext cx="427948" cy="332849"/>
          </a:xfrm>
          <a:prstGeom prst="rect">
            <a:avLst/>
          </a:prstGeom>
        </p:spPr>
      </p:pic>
    </p:spTree>
    <p:extLst>
      <p:ext uri="{BB962C8B-B14F-4D97-AF65-F5344CB8AC3E}">
        <p14:creationId xmlns:p14="http://schemas.microsoft.com/office/powerpoint/2010/main" val="274233456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AU"/>
              <a:t>Click to edit Master title style</a:t>
            </a:r>
            <a:endParaRPr lang="en-US"/>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AU"/>
              <a:t>Click to edit Master text styles</a:t>
            </a:r>
          </a:p>
          <a:p>
            <a:pPr lvl="1"/>
            <a:r>
              <a:rPr lang="en-AU"/>
              <a:t>Second level</a:t>
            </a:r>
          </a:p>
          <a:p>
            <a:pPr lvl="2"/>
            <a:r>
              <a:rPr lang="en-AU"/>
              <a:t>Third level</a:t>
            </a:r>
          </a:p>
          <a:p>
            <a:pPr lvl="3"/>
            <a:r>
              <a:rPr lang="en-AU"/>
              <a:t>Fourth level</a:t>
            </a:r>
          </a:p>
          <a:p>
            <a:pPr lvl="4"/>
            <a:r>
              <a:rPr lang="en-AU"/>
              <a:t>Fifth level</a:t>
            </a:r>
            <a:endParaRPr lang="en-US"/>
          </a:p>
        </p:txBody>
      </p:sp>
      <p:sp>
        <p:nvSpPr>
          <p:cNvPr id="4" name="Date Placeholder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F65B75C7-F96F-CC46-A9EF-F163FA7193ED}" type="datetimeFigureOut">
              <a:rPr lang="en-US" smtClean="0"/>
              <a:t>8/1/2018</a:t>
            </a:fld>
            <a:endParaRPr lang="en-US"/>
          </a:p>
        </p:txBody>
      </p:sp>
      <p:sp>
        <p:nvSpPr>
          <p:cNvPr id="5" name="Footer Placeholder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5CAB8BE3-8A4D-6B4C-99CF-E4EF4DEE30D7}" type="slidenum">
              <a:rPr lang="en-US" smtClean="0"/>
              <a:t>‹#›</a:t>
            </a:fld>
            <a:endParaRPr lang="en-US"/>
          </a:p>
        </p:txBody>
      </p:sp>
    </p:spTree>
    <p:extLst>
      <p:ext uri="{BB962C8B-B14F-4D97-AF65-F5344CB8AC3E}">
        <p14:creationId xmlns:p14="http://schemas.microsoft.com/office/powerpoint/2010/main" val="3040337798"/>
      </p:ext>
    </p:extLst>
  </p:cSld>
  <p:clrMap bg1="lt1" tx1="dk1" bg2="lt2" tx2="dk2" accent1="accent1" accent2="accent2" accent3="accent3" accent4="accent4" accent5="accent5" accent6="accent6" hlink="hlink" folHlink="folHlink"/>
  <p:sldLayoutIdLst>
    <p:sldLayoutId id="2147483663" r:id="rId1"/>
    <p:sldLayoutId id="2147483649" r:id="rId2"/>
    <p:sldLayoutId id="2147483662" r:id="rId3"/>
    <p:sldLayoutId id="2147483669" r:id="rId4"/>
    <p:sldLayoutId id="2147483670" r:id="rId5"/>
    <p:sldLayoutId id="2147483671" r:id="rId6"/>
    <p:sldLayoutId id="2147483672" r:id="rId7"/>
    <p:sldLayoutId id="2147483676" r:id="rId8"/>
    <p:sldLayoutId id="2147483650" r:id="rId9"/>
    <p:sldLayoutId id="2147483667" r:id="rId10"/>
    <p:sldLayoutId id="2147483668" r:id="rId11"/>
    <p:sldLayoutId id="2147483673" r:id="rId12"/>
    <p:sldLayoutId id="2147483677" r:id="rId13"/>
    <p:sldLayoutId id="2147483678" r:id="rId14"/>
    <p:sldLayoutId id="2147483674" r:id="rId15"/>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 Target="slide80.xml"/><Relationship Id="rId2" Type="http://schemas.openxmlformats.org/officeDocument/2006/relationships/image" Target="../media/image14.png"/><Relationship Id="rId1" Type="http://schemas.openxmlformats.org/officeDocument/2006/relationships/slideLayout" Target="../slideLayouts/slideLayout1.xml"/><Relationship Id="rId4" Type="http://schemas.openxmlformats.org/officeDocument/2006/relationships/image" Target="../media/image140.png"/></Relationships>
</file>

<file path=ppt/slides/_rels/slide10.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0.xml"/><Relationship Id="rId4" Type="http://schemas.openxmlformats.org/officeDocument/2006/relationships/image" Target="../media/image15.PNG"/></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0.xml"/><Relationship Id="rId4" Type="http://schemas.openxmlformats.org/officeDocument/2006/relationships/image" Target="../media/image16.PNG"/></Relationships>
</file>

<file path=ppt/slides/_rels/slide7.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0.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5">
            <a:extLst>
              <a:ext uri="{FF2B5EF4-FFF2-40B4-BE49-F238E27FC236}">
                <a16:creationId xmlns:a16="http://schemas.microsoft.com/office/drawing/2014/main" id="{67FEC4AF-C645-A247-833E-A0EE9F9A1E06}"/>
              </a:ext>
            </a:extLst>
          </p:cNvPr>
          <p:cNvSpPr>
            <a:spLocks noGrp="1"/>
          </p:cNvSpPr>
          <p:nvPr>
            <p:ph type="ctrTitle"/>
          </p:nvPr>
        </p:nvSpPr>
        <p:spPr/>
        <p:txBody>
          <a:bodyPr/>
          <a:lstStyle/>
          <a:p>
            <a:r>
              <a:rPr lang="en-US" dirty="0"/>
              <a:t>The Case for Change</a:t>
            </a:r>
            <a:br>
              <a:rPr lang="en-US" dirty="0"/>
            </a:br>
            <a:r>
              <a:rPr lang="en-US" dirty="0">
                <a:solidFill>
                  <a:schemeClr val="accent2">
                    <a:lumMod val="60000"/>
                    <a:lumOff val="40000"/>
                  </a:schemeClr>
                </a:solidFill>
              </a:rPr>
              <a:t>Summary</a:t>
            </a:r>
          </a:p>
        </p:txBody>
      </p:sp>
      <p:sp>
        <p:nvSpPr>
          <p:cNvPr id="17" name="Subtitle 16">
            <a:extLst>
              <a:ext uri="{FF2B5EF4-FFF2-40B4-BE49-F238E27FC236}">
                <a16:creationId xmlns:a16="http://schemas.microsoft.com/office/drawing/2014/main" id="{6CDB0499-43ED-774D-B536-9A4B5211BBBA}"/>
              </a:ext>
            </a:extLst>
          </p:cNvPr>
          <p:cNvSpPr>
            <a:spLocks noGrp="1"/>
          </p:cNvSpPr>
          <p:nvPr>
            <p:ph type="subTitle" idx="1"/>
          </p:nvPr>
        </p:nvSpPr>
        <p:spPr/>
        <p:txBody>
          <a:bodyPr/>
          <a:lstStyle/>
          <a:p>
            <a:r>
              <a:rPr lang="en-US" dirty="0"/>
              <a:t>SEPTEMBER 2018</a:t>
            </a:r>
          </a:p>
        </p:txBody>
      </p:sp>
      <mc:AlternateContent xmlns:mc="http://schemas.openxmlformats.org/markup-compatibility/2006" xmlns:pslz="http://schemas.microsoft.com/office/powerpoint/2016/slidezoom">
        <mc:Choice Requires="pslz">
          <p:graphicFrame>
            <p:nvGraphicFramePr>
              <p:cNvPr id="3" name="Slide Zoom 2">
                <a:extLst>
                  <a:ext uri="{FF2B5EF4-FFF2-40B4-BE49-F238E27FC236}">
                    <a16:creationId xmlns:a16="http://schemas.microsoft.com/office/drawing/2014/main" id="{903944EA-68D9-4F40-A09D-A3B9B687CF6E}"/>
                  </a:ext>
                </a:extLst>
              </p:cNvPr>
              <p:cNvGraphicFramePr>
                <a:graphicFrameLocks noChangeAspect="1"/>
              </p:cNvGraphicFramePr>
              <p:nvPr>
                <p:extLst>
                  <p:ext uri="{D42A27DB-BD31-4B8C-83A1-F6EECF244321}">
                    <p14:modId xmlns:p14="http://schemas.microsoft.com/office/powerpoint/2010/main" val="1482446949"/>
                  </p:ext>
                </p:extLst>
              </p:nvPr>
            </p:nvGraphicFramePr>
            <p:xfrm>
              <a:off x="-2425535" y="3966019"/>
              <a:ext cx="2286000" cy="1285875"/>
            </p:xfrm>
            <a:graphic>
              <a:graphicData uri="http://schemas.microsoft.com/office/powerpoint/2016/slidezoom">
                <pslz:sldZm>
                  <pslz:sldZmObj sldId="271" cId="4229508538">
                    <pslz:zmPr id="{46E4B236-3C7F-4E92-91CE-3071093C586A}" returnToParent="0" transitionDur="1000">
                      <p166:blipFill xmlns:p166="http://schemas.microsoft.com/office/powerpoint/2016/6/main">
                        <a:blip r:embed="rId2"/>
                        <a:stretch>
                          <a:fillRect/>
                        </a:stretch>
                      </p166:blipFill>
                      <p166:spPr xmlns:p166="http://schemas.microsoft.com/office/powerpoint/2016/6/main">
                        <a:xfrm>
                          <a:off x="0" y="0"/>
                          <a:ext cx="2286000" cy="1285875"/>
                        </a:xfrm>
                        <a:prstGeom prst="rect">
                          <a:avLst/>
                        </a:prstGeom>
                        <a:ln w="3175">
                          <a:solidFill>
                            <a:prstClr val="ltGray"/>
                          </a:solidFill>
                        </a:ln>
                      </p166:spPr>
                    </pslz:zmPr>
                  </pslz:sldZmObj>
                </pslz:sldZm>
              </a:graphicData>
            </a:graphic>
          </p:graphicFrame>
        </mc:Choice>
        <mc:Fallback xmlns="">
          <p:pic>
            <p:nvPicPr>
              <p:cNvPr id="3" name="Slide Zoom 2">
                <a:hlinkClick r:id="rId3" action="ppaction://hlinksldjump"/>
                <a:extLst>
                  <a:ext uri="{FF2B5EF4-FFF2-40B4-BE49-F238E27FC236}">
                    <a16:creationId xmlns:a16="http://schemas.microsoft.com/office/drawing/2014/main" id="{903944EA-68D9-4F40-A09D-A3B9B687CF6E}"/>
                  </a:ext>
                </a:extLst>
              </p:cNvPr>
              <p:cNvPicPr>
                <a:picLocks noGrp="1" noRot="1" noChangeAspect="1" noMove="1" noResize="1" noEditPoints="1" noAdjustHandles="1" noChangeArrowheads="1" noChangeShapeType="1"/>
              </p:cNvPicPr>
              <p:nvPr/>
            </p:nvPicPr>
            <p:blipFill>
              <a:blip r:embed="rId4"/>
              <a:stretch>
                <a:fillRect/>
              </a:stretch>
            </p:blipFill>
            <p:spPr>
              <a:xfrm>
                <a:off x="-2425535" y="3966019"/>
                <a:ext cx="2286000" cy="1285875"/>
              </a:xfrm>
              <a:prstGeom prst="rect">
                <a:avLst/>
              </a:prstGeom>
              <a:ln w="3175">
                <a:solidFill>
                  <a:prstClr val="ltGray"/>
                </a:solidFill>
              </a:ln>
            </p:spPr>
          </p:pic>
        </mc:Fallback>
      </mc:AlternateContent>
    </p:spTree>
    <p:extLst>
      <p:ext uri="{BB962C8B-B14F-4D97-AF65-F5344CB8AC3E}">
        <p14:creationId xmlns:p14="http://schemas.microsoft.com/office/powerpoint/2010/main" val="163875931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247C499A-1FD8-42F2-837F-C9671BA7D286}"/>
              </a:ext>
            </a:extLst>
          </p:cNvPr>
          <p:cNvPicPr>
            <a:picLocks noChangeAspect="1"/>
          </p:cNvPicPr>
          <p:nvPr/>
        </p:nvPicPr>
        <p:blipFill>
          <a:blip r:embed="rId2"/>
          <a:stretch>
            <a:fillRect/>
          </a:stretch>
        </p:blipFill>
        <p:spPr>
          <a:xfrm>
            <a:off x="1055830" y="329323"/>
            <a:ext cx="6788499" cy="4483330"/>
          </a:xfrm>
          <a:prstGeom prst="rect">
            <a:avLst/>
          </a:prstGeom>
        </p:spPr>
      </p:pic>
    </p:spTree>
    <p:extLst>
      <p:ext uri="{BB962C8B-B14F-4D97-AF65-F5344CB8AC3E}">
        <p14:creationId xmlns:p14="http://schemas.microsoft.com/office/powerpoint/2010/main" val="86310346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F43BAAE6-08B3-409C-97C9-1F7E00EEFAC7}"/>
              </a:ext>
            </a:extLst>
          </p:cNvPr>
          <p:cNvPicPr>
            <a:picLocks noChangeAspect="1"/>
          </p:cNvPicPr>
          <p:nvPr/>
        </p:nvPicPr>
        <p:blipFill>
          <a:blip r:embed="rId2"/>
          <a:stretch>
            <a:fillRect/>
          </a:stretch>
        </p:blipFill>
        <p:spPr>
          <a:xfrm>
            <a:off x="790334" y="908890"/>
            <a:ext cx="7563331" cy="3325720"/>
          </a:xfrm>
          <a:prstGeom prst="rect">
            <a:avLst/>
          </a:prstGeom>
        </p:spPr>
      </p:pic>
    </p:spTree>
    <p:extLst>
      <p:ext uri="{BB962C8B-B14F-4D97-AF65-F5344CB8AC3E}">
        <p14:creationId xmlns:p14="http://schemas.microsoft.com/office/powerpoint/2010/main" val="390847952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DBE7E7"/>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C463424D-CCAB-4994-8B5F-A98C1D9EC843}"/>
              </a:ext>
            </a:extLst>
          </p:cNvPr>
          <p:cNvPicPr>
            <a:picLocks noChangeAspect="1"/>
          </p:cNvPicPr>
          <p:nvPr/>
        </p:nvPicPr>
        <p:blipFill>
          <a:blip r:embed="rId2"/>
          <a:stretch>
            <a:fillRect/>
          </a:stretch>
        </p:blipFill>
        <p:spPr>
          <a:xfrm>
            <a:off x="413625" y="1053846"/>
            <a:ext cx="8316749" cy="3035808"/>
          </a:xfrm>
          <a:prstGeom prst="rect">
            <a:avLst/>
          </a:prstGeom>
        </p:spPr>
      </p:pic>
    </p:spTree>
    <p:extLst>
      <p:ext uri="{BB962C8B-B14F-4D97-AF65-F5344CB8AC3E}">
        <p14:creationId xmlns:p14="http://schemas.microsoft.com/office/powerpoint/2010/main" val="271962362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B593BCF-FC99-A44A-B9EB-511F47B574A8}"/>
              </a:ext>
            </a:extLst>
          </p:cNvPr>
          <p:cNvSpPr>
            <a:spLocks noGrp="1"/>
          </p:cNvSpPr>
          <p:nvPr>
            <p:ph type="title"/>
          </p:nvPr>
        </p:nvSpPr>
        <p:spPr>
          <a:xfrm>
            <a:off x="989227" y="791169"/>
            <a:ext cx="3432461" cy="3561162"/>
          </a:xfrm>
        </p:spPr>
        <p:txBody>
          <a:bodyPr>
            <a:normAutofit fontScale="90000"/>
          </a:bodyPr>
          <a:lstStyle/>
          <a:p>
            <a:pPr algn="l"/>
            <a:r>
              <a:rPr lang="en-US" dirty="0"/>
              <a:t>And, beyond all of this, equal opportunity isn’t just good for business. </a:t>
            </a:r>
            <a:br>
              <a:rPr lang="en-US" b="1" dirty="0"/>
            </a:br>
            <a:r>
              <a:rPr lang="en-US" b="1" dirty="0"/>
              <a:t>It’s good for society; making life more manageable and fulfilling for employees and their families.</a:t>
            </a:r>
            <a:br>
              <a:rPr lang="en-US" b="1" dirty="0"/>
            </a:br>
            <a:endParaRPr lang="en-US" b="1" dirty="0"/>
          </a:p>
        </p:txBody>
      </p:sp>
      <p:sp>
        <p:nvSpPr>
          <p:cNvPr id="4" name="TextBox 3">
            <a:extLst>
              <a:ext uri="{FF2B5EF4-FFF2-40B4-BE49-F238E27FC236}">
                <a16:creationId xmlns:a16="http://schemas.microsoft.com/office/drawing/2014/main" id="{6022F380-004A-49DF-A3EE-764952EBCD53}"/>
              </a:ext>
            </a:extLst>
          </p:cNvPr>
          <p:cNvSpPr txBox="1"/>
          <p:nvPr/>
        </p:nvSpPr>
        <p:spPr>
          <a:xfrm>
            <a:off x="4991100" y="1248311"/>
            <a:ext cx="3582773" cy="2646878"/>
          </a:xfrm>
          <a:prstGeom prst="rect">
            <a:avLst/>
          </a:prstGeom>
          <a:noFill/>
        </p:spPr>
        <p:txBody>
          <a:bodyPr wrap="square" rtlCol="0">
            <a:spAutoFit/>
          </a:bodyPr>
          <a:lstStyle/>
          <a:p>
            <a:r>
              <a:rPr lang="en-US" sz="2000" dirty="0">
                <a:solidFill>
                  <a:schemeClr val="bg1"/>
                </a:solidFill>
              </a:rPr>
              <a:t>“Perhaps we should also not rely on a business case to argue against inhumane and discriminatory work norms that hurt employees and their families”</a:t>
            </a:r>
          </a:p>
          <a:p>
            <a:br>
              <a:rPr lang="en-US" dirty="0">
                <a:solidFill>
                  <a:schemeClr val="bg1"/>
                </a:solidFill>
              </a:rPr>
            </a:br>
            <a:r>
              <a:rPr lang="en-US" sz="1400" i="1" dirty="0">
                <a:solidFill>
                  <a:schemeClr val="bg1"/>
                </a:solidFill>
              </a:rPr>
              <a:t>– </a:t>
            </a:r>
            <a:r>
              <a:rPr lang="en-US" sz="1400" i="1" dirty="0" err="1">
                <a:solidFill>
                  <a:schemeClr val="bg1"/>
                </a:solidFill>
              </a:rPr>
              <a:t>Willimans</a:t>
            </a:r>
            <a:r>
              <a:rPr lang="en-US" sz="1400" i="1" dirty="0">
                <a:solidFill>
                  <a:schemeClr val="bg1"/>
                </a:solidFill>
              </a:rPr>
              <a:t>, </a:t>
            </a:r>
            <a:r>
              <a:rPr lang="en-US" sz="1400" i="1" dirty="0" err="1">
                <a:solidFill>
                  <a:schemeClr val="bg1"/>
                </a:solidFill>
              </a:rPr>
              <a:t>Berdahl</a:t>
            </a:r>
            <a:r>
              <a:rPr lang="en-US" sz="1400" i="1" dirty="0">
                <a:solidFill>
                  <a:schemeClr val="bg1"/>
                </a:solidFill>
              </a:rPr>
              <a:t> </a:t>
            </a:r>
            <a:br>
              <a:rPr lang="en-US" sz="1400" i="1" dirty="0">
                <a:solidFill>
                  <a:schemeClr val="bg1"/>
                </a:solidFill>
              </a:rPr>
            </a:br>
            <a:r>
              <a:rPr lang="en-US" sz="1400" i="1" dirty="0">
                <a:solidFill>
                  <a:schemeClr val="bg1"/>
                </a:solidFill>
              </a:rPr>
              <a:t>&amp; </a:t>
            </a:r>
            <a:r>
              <a:rPr lang="en-US" sz="1400" i="1" dirty="0" err="1">
                <a:solidFill>
                  <a:schemeClr val="bg1"/>
                </a:solidFill>
              </a:rPr>
              <a:t>Vandello</a:t>
            </a:r>
            <a:r>
              <a:rPr lang="en-US" sz="1400" i="1" dirty="0">
                <a:solidFill>
                  <a:schemeClr val="bg1"/>
                </a:solidFill>
              </a:rPr>
              <a:t>, 2016</a:t>
            </a:r>
            <a:endParaRPr lang="en-US" i="1" dirty="0">
              <a:solidFill>
                <a:schemeClr val="bg1"/>
              </a:solidFill>
            </a:endParaRPr>
          </a:p>
        </p:txBody>
      </p:sp>
      <p:sp>
        <p:nvSpPr>
          <p:cNvPr id="5" name="TextBox 4">
            <a:extLst>
              <a:ext uri="{FF2B5EF4-FFF2-40B4-BE49-F238E27FC236}">
                <a16:creationId xmlns:a16="http://schemas.microsoft.com/office/drawing/2014/main" id="{911547D3-133C-464E-B263-F5D554226E64}"/>
              </a:ext>
            </a:extLst>
          </p:cNvPr>
          <p:cNvSpPr txBox="1"/>
          <p:nvPr/>
        </p:nvSpPr>
        <p:spPr>
          <a:xfrm>
            <a:off x="6991350" y="4505325"/>
            <a:ext cx="1768433" cy="261610"/>
          </a:xfrm>
          <a:prstGeom prst="rect">
            <a:avLst/>
          </a:prstGeom>
          <a:noFill/>
        </p:spPr>
        <p:txBody>
          <a:bodyPr wrap="none" rtlCol="0">
            <a:spAutoFit/>
          </a:bodyPr>
          <a:lstStyle/>
          <a:p>
            <a:r>
              <a:rPr lang="en-US" sz="1100" i="1" dirty="0">
                <a:solidFill>
                  <a:schemeClr val="bg1"/>
                </a:solidFill>
              </a:rPr>
              <a:t>The Case for Change | 2016</a:t>
            </a:r>
          </a:p>
        </p:txBody>
      </p:sp>
    </p:spTree>
    <p:extLst>
      <p:ext uri="{BB962C8B-B14F-4D97-AF65-F5344CB8AC3E}">
        <p14:creationId xmlns:p14="http://schemas.microsoft.com/office/powerpoint/2010/main" val="64407616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BD0308F0-02FE-47DB-83E5-35DB16DB2002}"/>
              </a:ext>
            </a:extLst>
          </p:cNvPr>
          <p:cNvSpPr txBox="1"/>
          <p:nvPr/>
        </p:nvSpPr>
        <p:spPr>
          <a:xfrm>
            <a:off x="2448056" y="2443659"/>
            <a:ext cx="6152646" cy="1107996"/>
          </a:xfrm>
          <a:prstGeom prst="rect">
            <a:avLst/>
          </a:prstGeom>
          <a:noFill/>
        </p:spPr>
        <p:txBody>
          <a:bodyPr wrap="none" rtlCol="0">
            <a:spAutoFit/>
          </a:bodyPr>
          <a:lstStyle/>
          <a:p>
            <a:pPr algn="r"/>
            <a:r>
              <a:rPr lang="en-US" sz="1200" i="1" spc="150" dirty="0">
                <a:solidFill>
                  <a:schemeClr val="bg1"/>
                </a:solidFill>
                <a:cs typeface="Calibri"/>
              </a:rPr>
              <a:t>Research conducted by:</a:t>
            </a:r>
          </a:p>
          <a:p>
            <a:pPr algn="r"/>
            <a:r>
              <a:rPr lang="en-US" sz="1200" b="1" spc="150" dirty="0" err="1">
                <a:solidFill>
                  <a:schemeClr val="bg1"/>
                </a:solidFill>
                <a:cs typeface="Calibri"/>
              </a:rPr>
              <a:t>Dr</a:t>
            </a:r>
            <a:r>
              <a:rPr lang="en-US" sz="1200" b="1" spc="150" dirty="0">
                <a:solidFill>
                  <a:schemeClr val="bg1"/>
                </a:solidFill>
                <a:cs typeface="Calibri"/>
              </a:rPr>
              <a:t> Candice Harris</a:t>
            </a:r>
          </a:p>
          <a:p>
            <a:pPr algn="r"/>
            <a:r>
              <a:rPr lang="en-US" sz="1200" spc="150" dirty="0">
                <a:solidFill>
                  <a:schemeClr val="bg1"/>
                </a:solidFill>
                <a:cs typeface="Calibri"/>
              </a:rPr>
              <a:t>Associate Professor, Business, </a:t>
            </a:r>
          </a:p>
          <a:p>
            <a:pPr algn="r"/>
            <a:r>
              <a:rPr lang="en-US" sz="1200" spc="150" dirty="0">
                <a:solidFill>
                  <a:schemeClr val="bg1"/>
                </a:solidFill>
                <a:cs typeface="Calibri"/>
              </a:rPr>
              <a:t>Auckland University of Technology</a:t>
            </a:r>
          </a:p>
          <a:p>
            <a:endParaRPr lang="en-US" dirty="0">
              <a:solidFill>
                <a:schemeClr val="bg1"/>
              </a:solidFill>
            </a:endParaRPr>
          </a:p>
        </p:txBody>
      </p:sp>
    </p:spTree>
    <p:extLst>
      <p:ext uri="{BB962C8B-B14F-4D97-AF65-F5344CB8AC3E}">
        <p14:creationId xmlns:p14="http://schemas.microsoft.com/office/powerpoint/2010/main" val="261791702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B593BCF-FC99-A44A-B9EB-511F47B574A8}"/>
              </a:ext>
            </a:extLst>
          </p:cNvPr>
          <p:cNvSpPr>
            <a:spLocks noGrp="1"/>
          </p:cNvSpPr>
          <p:nvPr>
            <p:ph type="title"/>
          </p:nvPr>
        </p:nvSpPr>
        <p:spPr>
          <a:xfrm>
            <a:off x="882649" y="297577"/>
            <a:ext cx="3582773" cy="1798040"/>
          </a:xfrm>
        </p:spPr>
        <p:txBody>
          <a:bodyPr>
            <a:noAutofit/>
          </a:bodyPr>
          <a:lstStyle/>
          <a:p>
            <a:pPr algn="l"/>
            <a:r>
              <a:rPr lang="en-US" sz="2400" b="1" dirty="0">
                <a:latin typeface="Open Sans" panose="020B0606030504020204" pitchFamily="34" charset="0"/>
                <a:ea typeface="Open Sans" panose="020B0606030504020204" pitchFamily="34" charset="0"/>
                <a:cs typeface="Open Sans" panose="020B0606030504020204" pitchFamily="34" charset="0"/>
              </a:rPr>
              <a:t>Inclusion and diversity </a:t>
            </a:r>
            <a:br>
              <a:rPr lang="en-US" sz="2400" b="1" dirty="0">
                <a:latin typeface="Open Sans" panose="020B0606030504020204" pitchFamily="34" charset="0"/>
                <a:ea typeface="Open Sans" panose="020B0606030504020204" pitchFamily="34" charset="0"/>
                <a:cs typeface="Open Sans" panose="020B0606030504020204" pitchFamily="34" charset="0"/>
              </a:rPr>
            </a:br>
            <a:r>
              <a:rPr lang="en-US" sz="2400" b="1" dirty="0">
                <a:latin typeface="Open Sans" panose="020B0606030504020204" pitchFamily="34" charset="0"/>
                <a:ea typeface="Open Sans" panose="020B0606030504020204" pitchFamily="34" charset="0"/>
                <a:cs typeface="Open Sans" panose="020B0606030504020204" pitchFamily="34" charset="0"/>
              </a:rPr>
              <a:t>in business is proven to promote societal and economic growth</a:t>
            </a:r>
          </a:p>
        </p:txBody>
      </p:sp>
      <p:sp>
        <p:nvSpPr>
          <p:cNvPr id="2" name="TextBox 1">
            <a:extLst>
              <a:ext uri="{FF2B5EF4-FFF2-40B4-BE49-F238E27FC236}">
                <a16:creationId xmlns:a16="http://schemas.microsoft.com/office/drawing/2014/main" id="{E00E7A14-F0F8-489E-9AB7-7878B35089F7}"/>
              </a:ext>
            </a:extLst>
          </p:cNvPr>
          <p:cNvSpPr txBox="1"/>
          <p:nvPr/>
        </p:nvSpPr>
        <p:spPr>
          <a:xfrm>
            <a:off x="882649" y="2260600"/>
            <a:ext cx="3582773" cy="2339102"/>
          </a:xfrm>
          <a:prstGeom prst="rect">
            <a:avLst/>
          </a:prstGeom>
          <a:noFill/>
        </p:spPr>
        <p:txBody>
          <a:bodyPr wrap="square" rtlCol="0">
            <a:spAutoFit/>
          </a:bodyPr>
          <a:lstStyle/>
          <a:p>
            <a:r>
              <a:rPr lang="en-US" sz="16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With research showing that companies committed to greater gender balance, cultural representation and inclusive LGBTI and disability policies achieve better business results and more positive financial impact, the case for change is clear.</a:t>
            </a:r>
          </a:p>
          <a:p>
            <a:endParaRPr lang="en-US" dirty="0"/>
          </a:p>
        </p:txBody>
      </p:sp>
      <p:sp>
        <p:nvSpPr>
          <p:cNvPr id="4" name="TextBox 3">
            <a:extLst>
              <a:ext uri="{FF2B5EF4-FFF2-40B4-BE49-F238E27FC236}">
                <a16:creationId xmlns:a16="http://schemas.microsoft.com/office/drawing/2014/main" id="{6022F380-004A-49DF-A3EE-764952EBCD53}"/>
              </a:ext>
            </a:extLst>
          </p:cNvPr>
          <p:cNvSpPr txBox="1"/>
          <p:nvPr/>
        </p:nvSpPr>
        <p:spPr>
          <a:xfrm>
            <a:off x="4991100" y="1383437"/>
            <a:ext cx="3582773" cy="1569660"/>
          </a:xfrm>
          <a:prstGeom prst="rect">
            <a:avLst/>
          </a:prstGeom>
          <a:noFill/>
        </p:spPr>
        <p:txBody>
          <a:bodyPr wrap="square" rtlCol="0">
            <a:spAutoFit/>
          </a:bodyPr>
          <a:lstStyle/>
          <a:p>
            <a:r>
              <a:rPr lang="en-US" sz="16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While New Zealand is rich in diversity, right now, our businesses are not bringing a broader range of people into senior leadership roles and taking advantage of their wider skills and knowledge.</a:t>
            </a:r>
          </a:p>
        </p:txBody>
      </p:sp>
      <p:sp>
        <p:nvSpPr>
          <p:cNvPr id="5" name="TextBox 4">
            <a:extLst>
              <a:ext uri="{FF2B5EF4-FFF2-40B4-BE49-F238E27FC236}">
                <a16:creationId xmlns:a16="http://schemas.microsoft.com/office/drawing/2014/main" id="{911547D3-133C-464E-B263-F5D554226E64}"/>
              </a:ext>
            </a:extLst>
          </p:cNvPr>
          <p:cNvSpPr txBox="1"/>
          <p:nvPr/>
        </p:nvSpPr>
        <p:spPr>
          <a:xfrm>
            <a:off x="6991350" y="4505325"/>
            <a:ext cx="1768433" cy="261610"/>
          </a:xfrm>
          <a:prstGeom prst="rect">
            <a:avLst/>
          </a:prstGeom>
          <a:noFill/>
        </p:spPr>
        <p:txBody>
          <a:bodyPr wrap="none" rtlCol="0">
            <a:spAutoFit/>
          </a:bodyPr>
          <a:lstStyle/>
          <a:p>
            <a:r>
              <a:rPr lang="en-US" sz="1100" i="1" dirty="0">
                <a:solidFill>
                  <a:schemeClr val="bg1"/>
                </a:solidFill>
              </a:rPr>
              <a:t>The Case for Change | 2016</a:t>
            </a:r>
          </a:p>
        </p:txBody>
      </p:sp>
    </p:spTree>
    <p:extLst>
      <p:ext uri="{BB962C8B-B14F-4D97-AF65-F5344CB8AC3E}">
        <p14:creationId xmlns:p14="http://schemas.microsoft.com/office/powerpoint/2010/main" val="228060893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3784028-3ECE-944D-8465-DF9DAD974809}"/>
              </a:ext>
            </a:extLst>
          </p:cNvPr>
          <p:cNvSpPr>
            <a:spLocks noGrp="1"/>
          </p:cNvSpPr>
          <p:nvPr>
            <p:ph type="title"/>
          </p:nvPr>
        </p:nvSpPr>
        <p:spPr>
          <a:xfrm>
            <a:off x="882650" y="232713"/>
            <a:ext cx="3689349" cy="1021556"/>
          </a:xfrm>
        </p:spPr>
        <p:txBody>
          <a:bodyPr/>
          <a:lstStyle/>
          <a:p>
            <a:pPr algn="l"/>
            <a:r>
              <a:rPr lang="en-US" b="1" dirty="0">
                <a:solidFill>
                  <a:srgbClr val="002060"/>
                </a:solidFill>
                <a:latin typeface="Calibri"/>
                <a:cs typeface="Calibri"/>
              </a:rPr>
              <a:t>Why is this the case?</a:t>
            </a:r>
            <a:endParaRPr lang="en-US" dirty="0">
              <a:solidFill>
                <a:srgbClr val="002060"/>
              </a:solidFill>
            </a:endParaRPr>
          </a:p>
        </p:txBody>
      </p:sp>
      <p:sp>
        <p:nvSpPr>
          <p:cNvPr id="2" name="TextBox 1">
            <a:extLst>
              <a:ext uri="{FF2B5EF4-FFF2-40B4-BE49-F238E27FC236}">
                <a16:creationId xmlns:a16="http://schemas.microsoft.com/office/drawing/2014/main" id="{7791A3FE-91B5-4603-B6A5-FE3426E218CC}"/>
              </a:ext>
            </a:extLst>
          </p:cNvPr>
          <p:cNvSpPr txBox="1"/>
          <p:nvPr/>
        </p:nvSpPr>
        <p:spPr>
          <a:xfrm flipH="1">
            <a:off x="882649" y="1490546"/>
            <a:ext cx="3689349" cy="3139321"/>
          </a:xfrm>
          <a:prstGeom prst="rect">
            <a:avLst/>
          </a:prstGeom>
          <a:noFill/>
        </p:spPr>
        <p:txBody>
          <a:bodyPr wrap="square" rtlCol="0">
            <a:spAutoFit/>
          </a:bodyPr>
          <a:lstStyle/>
          <a:p>
            <a:r>
              <a:rPr lang="en-US" dirty="0">
                <a:solidFill>
                  <a:srgbClr val="002060"/>
                </a:solidFill>
                <a:latin typeface="Open Sans Light" panose="020B0306030504020204" pitchFamily="34" charset="0"/>
                <a:ea typeface="Open Sans Light" panose="020B0306030504020204" pitchFamily="34" charset="0"/>
                <a:cs typeface="Open Sans Light" panose="020B0306030504020204" pitchFamily="34" charset="0"/>
              </a:rPr>
              <a:t>When we adopt a diverse and inclusive approach in leadership, we unleash and attract wider talent pools, foster diverse thinking, create greater innovation and strategic decision making, become better at meeting customer needs and ultimately see better returns for stakeholders.</a:t>
            </a:r>
          </a:p>
          <a:p>
            <a:endParaRPr lang="en-US" dirty="0">
              <a:solidFill>
                <a:srgbClr val="002060"/>
              </a:solidFill>
              <a:latin typeface="Calibri Light" panose="020F0302020204030204" pitchFamily="34" charset="0"/>
            </a:endParaRPr>
          </a:p>
        </p:txBody>
      </p:sp>
      <p:sp>
        <p:nvSpPr>
          <p:cNvPr id="4" name="TextBox 3">
            <a:extLst>
              <a:ext uri="{FF2B5EF4-FFF2-40B4-BE49-F238E27FC236}">
                <a16:creationId xmlns:a16="http://schemas.microsoft.com/office/drawing/2014/main" id="{2E25FB0E-EF42-403D-9A99-4F3CB4916D44}"/>
              </a:ext>
            </a:extLst>
          </p:cNvPr>
          <p:cNvSpPr txBox="1"/>
          <p:nvPr/>
        </p:nvSpPr>
        <p:spPr>
          <a:xfrm>
            <a:off x="5634734" y="1490546"/>
            <a:ext cx="3108029" cy="2031325"/>
          </a:xfrm>
          <a:prstGeom prst="rect">
            <a:avLst/>
          </a:prstGeom>
          <a:noFill/>
        </p:spPr>
        <p:txBody>
          <a:bodyPr wrap="square" rtlCol="0">
            <a:spAutoFit/>
          </a:bodyPr>
          <a:lstStyle/>
          <a:p>
            <a:r>
              <a:rPr lang="en-US" dirty="0">
                <a:solidFill>
                  <a:srgbClr val="002060"/>
                </a:solidFill>
                <a:latin typeface="Open Sans Light" panose="020B0306030504020204" pitchFamily="34" charset="0"/>
                <a:ea typeface="Open Sans Light" panose="020B0306030504020204" pitchFamily="34" charset="0"/>
                <a:cs typeface="Open Sans Light" panose="020B0306030504020204" pitchFamily="34" charset="0"/>
              </a:rPr>
              <a:t>And, equal opportunity isn’t just good for business. It’s good for society; making life more manageable and fulfilling for employees and their families.</a:t>
            </a:r>
          </a:p>
          <a:p>
            <a:endParaRPr lang="en-US" dirty="0">
              <a:solidFill>
                <a:srgbClr val="002060"/>
              </a:solidFill>
              <a:latin typeface="Calibri Light" panose="020F0302020204030204" pitchFamily="34" charset="0"/>
            </a:endParaRPr>
          </a:p>
        </p:txBody>
      </p:sp>
      <p:sp>
        <p:nvSpPr>
          <p:cNvPr id="5" name="TextBox 4">
            <a:extLst>
              <a:ext uri="{FF2B5EF4-FFF2-40B4-BE49-F238E27FC236}">
                <a16:creationId xmlns:a16="http://schemas.microsoft.com/office/drawing/2014/main" id="{F4FAC7A9-1325-4C40-8E3C-49F6C99596A8}"/>
              </a:ext>
            </a:extLst>
          </p:cNvPr>
          <p:cNvSpPr txBox="1"/>
          <p:nvPr/>
        </p:nvSpPr>
        <p:spPr>
          <a:xfrm>
            <a:off x="6991350" y="4505325"/>
            <a:ext cx="1768433" cy="261610"/>
          </a:xfrm>
          <a:prstGeom prst="rect">
            <a:avLst/>
          </a:prstGeom>
          <a:noFill/>
        </p:spPr>
        <p:txBody>
          <a:bodyPr wrap="none" rtlCol="0">
            <a:spAutoFit/>
          </a:bodyPr>
          <a:lstStyle/>
          <a:p>
            <a:r>
              <a:rPr lang="en-US" sz="1100" i="1" dirty="0">
                <a:solidFill>
                  <a:srgbClr val="002060"/>
                </a:solidFill>
              </a:rPr>
              <a:t>The Case for Change | 2016</a:t>
            </a:r>
          </a:p>
        </p:txBody>
      </p:sp>
    </p:spTree>
    <p:extLst>
      <p:ext uri="{BB962C8B-B14F-4D97-AF65-F5344CB8AC3E}">
        <p14:creationId xmlns:p14="http://schemas.microsoft.com/office/powerpoint/2010/main" val="37486066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B593BCF-FC99-A44A-B9EB-511F47B574A8}"/>
              </a:ext>
            </a:extLst>
          </p:cNvPr>
          <p:cNvSpPr>
            <a:spLocks noGrp="1"/>
          </p:cNvSpPr>
          <p:nvPr>
            <p:ph type="title"/>
          </p:nvPr>
        </p:nvSpPr>
        <p:spPr>
          <a:xfrm>
            <a:off x="1828799" y="734908"/>
            <a:ext cx="5486401" cy="1525692"/>
          </a:xfrm>
        </p:spPr>
        <p:txBody>
          <a:bodyPr>
            <a:normAutofit/>
          </a:bodyPr>
          <a:lstStyle/>
          <a:p>
            <a:pPr algn="l"/>
            <a:r>
              <a:rPr lang="en-US" sz="4000" b="1" dirty="0">
                <a:latin typeface="Open Sans" panose="020B0606030504020204" pitchFamily="34" charset="0"/>
                <a:ea typeface="Open Sans" panose="020B0606030504020204" pitchFamily="34" charset="0"/>
                <a:cs typeface="Open Sans" panose="020B0606030504020204" pitchFamily="34" charset="0"/>
              </a:rPr>
              <a:t>Our Case for Change </a:t>
            </a:r>
          </a:p>
        </p:txBody>
      </p:sp>
      <p:sp>
        <p:nvSpPr>
          <p:cNvPr id="2" name="TextBox 1">
            <a:extLst>
              <a:ext uri="{FF2B5EF4-FFF2-40B4-BE49-F238E27FC236}">
                <a16:creationId xmlns:a16="http://schemas.microsoft.com/office/drawing/2014/main" id="{A62E777F-0484-46A6-AD8E-CEAFA24B02C9}"/>
              </a:ext>
            </a:extLst>
          </p:cNvPr>
          <p:cNvSpPr txBox="1"/>
          <p:nvPr/>
        </p:nvSpPr>
        <p:spPr>
          <a:xfrm>
            <a:off x="1828799" y="2070010"/>
            <a:ext cx="5486400" cy="830997"/>
          </a:xfrm>
          <a:prstGeom prst="rect">
            <a:avLst/>
          </a:prstGeom>
          <a:noFill/>
        </p:spPr>
        <p:txBody>
          <a:bodyPr wrap="square" rtlCol="0">
            <a:spAutoFit/>
          </a:bodyPr>
          <a:lstStyle/>
          <a:p>
            <a:r>
              <a:rPr lang="en-US" sz="2400" dirty="0">
                <a:solidFill>
                  <a:schemeClr val="bg1"/>
                </a:solidFill>
                <a:latin typeface="Open Sans" panose="020B0606030504020204" pitchFamily="34" charset="0"/>
                <a:ea typeface="Open Sans" panose="020B0606030504020204" pitchFamily="34" charset="0"/>
                <a:cs typeface="Open Sans" panose="020B0606030504020204" pitchFamily="34" charset="0"/>
              </a:rPr>
              <a:t>Diversity and inclusion is </a:t>
            </a:r>
            <a:r>
              <a:rPr lang="en-US" sz="2400" b="1" dirty="0">
                <a:solidFill>
                  <a:schemeClr val="bg1"/>
                </a:solidFill>
                <a:latin typeface="Open Sans" panose="020B0606030504020204" pitchFamily="34" charset="0"/>
                <a:ea typeface="Open Sans" panose="020B0606030504020204" pitchFamily="34" charset="0"/>
                <a:cs typeface="Open Sans" panose="020B0606030504020204" pitchFamily="34" charset="0"/>
              </a:rPr>
              <a:t>proven</a:t>
            </a:r>
          </a:p>
          <a:p>
            <a:r>
              <a:rPr lang="en-US" sz="2400" dirty="0">
                <a:solidFill>
                  <a:schemeClr val="bg1"/>
                </a:solidFill>
                <a:latin typeface="Open Sans" panose="020B0606030504020204" pitchFamily="34" charset="0"/>
                <a:ea typeface="Open Sans" panose="020B0606030504020204" pitchFamily="34" charset="0"/>
                <a:cs typeface="Open Sans" panose="020B0606030504020204" pitchFamily="34" charset="0"/>
              </a:rPr>
              <a:t>to lead to </a:t>
            </a:r>
            <a:r>
              <a:rPr lang="en-US" sz="2400" b="1" dirty="0">
                <a:solidFill>
                  <a:schemeClr val="bg1"/>
                </a:solidFill>
                <a:latin typeface="Open Sans" panose="020B0606030504020204" pitchFamily="34" charset="0"/>
                <a:ea typeface="Open Sans" panose="020B0606030504020204" pitchFamily="34" charset="0"/>
                <a:cs typeface="Open Sans" panose="020B0606030504020204" pitchFamily="34" charset="0"/>
              </a:rPr>
              <a:t>better </a:t>
            </a:r>
            <a:r>
              <a:rPr lang="en-US" sz="2400" dirty="0">
                <a:solidFill>
                  <a:schemeClr val="bg1"/>
                </a:solidFill>
                <a:latin typeface="Open Sans" panose="020B0606030504020204" pitchFamily="34" charset="0"/>
                <a:ea typeface="Open Sans" panose="020B0606030504020204" pitchFamily="34" charset="0"/>
                <a:cs typeface="Open Sans" panose="020B0606030504020204" pitchFamily="34" charset="0"/>
              </a:rPr>
              <a:t>commercial results</a:t>
            </a:r>
          </a:p>
        </p:txBody>
      </p:sp>
      <p:sp>
        <p:nvSpPr>
          <p:cNvPr id="4" name="TextBox 3">
            <a:extLst>
              <a:ext uri="{FF2B5EF4-FFF2-40B4-BE49-F238E27FC236}">
                <a16:creationId xmlns:a16="http://schemas.microsoft.com/office/drawing/2014/main" id="{FA9AF1C8-5680-43E9-B1E8-61FB8B0D6E10}"/>
              </a:ext>
            </a:extLst>
          </p:cNvPr>
          <p:cNvSpPr txBox="1"/>
          <p:nvPr/>
        </p:nvSpPr>
        <p:spPr>
          <a:xfrm>
            <a:off x="6991350" y="4505325"/>
            <a:ext cx="1768433" cy="261610"/>
          </a:xfrm>
          <a:prstGeom prst="rect">
            <a:avLst/>
          </a:prstGeom>
          <a:noFill/>
        </p:spPr>
        <p:txBody>
          <a:bodyPr wrap="none" rtlCol="0">
            <a:spAutoFit/>
          </a:bodyPr>
          <a:lstStyle/>
          <a:p>
            <a:r>
              <a:rPr lang="en-US" sz="1100" i="1" dirty="0">
                <a:solidFill>
                  <a:schemeClr val="bg1"/>
                </a:solidFill>
              </a:rPr>
              <a:t>The Case for Change | 2016</a:t>
            </a:r>
          </a:p>
        </p:txBody>
      </p:sp>
    </p:spTree>
    <p:extLst>
      <p:ext uri="{BB962C8B-B14F-4D97-AF65-F5344CB8AC3E}">
        <p14:creationId xmlns:p14="http://schemas.microsoft.com/office/powerpoint/2010/main" val="373179171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p:cNvPicPr>
            <a:picLocks noChangeAspect="1"/>
          </p:cNvPicPr>
          <p:nvPr/>
        </p:nvPicPr>
        <p:blipFill>
          <a:blip r:embed="rId2">
            <a:alphaModFix amt="15000"/>
            <a:extLst>
              <a:ext uri="{28A0092B-C50C-407E-A947-70E740481C1C}">
                <a14:useLocalDpi xmlns:a14="http://schemas.microsoft.com/office/drawing/2010/main" val="0"/>
              </a:ext>
            </a:extLst>
          </a:blip>
          <a:stretch>
            <a:fillRect/>
          </a:stretch>
        </p:blipFill>
        <p:spPr>
          <a:xfrm>
            <a:off x="7877367" y="4578350"/>
            <a:ext cx="929609" cy="368298"/>
          </a:xfrm>
          <a:prstGeom prst="rect">
            <a:avLst/>
          </a:prstGeom>
        </p:spPr>
      </p:pic>
      <p:sp>
        <p:nvSpPr>
          <p:cNvPr id="15" name="Title 1"/>
          <p:cNvSpPr txBox="1">
            <a:spLocks/>
          </p:cNvSpPr>
          <p:nvPr/>
        </p:nvSpPr>
        <p:spPr>
          <a:xfrm>
            <a:off x="845606" y="512036"/>
            <a:ext cx="4342969" cy="602438"/>
          </a:xfrm>
          <a:prstGeom prst="rect">
            <a:avLst/>
          </a:prstGeom>
        </p:spPr>
        <p:txBody>
          <a:bodyPr vert="horz" lIns="68580" tIns="34290" rIns="68580" bIns="3429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endParaRPr lang="en-US" sz="2200" dirty="0">
              <a:solidFill>
                <a:schemeClr val="accent2">
                  <a:lumMod val="60000"/>
                  <a:lumOff val="40000"/>
                </a:schemeClr>
              </a:solidFill>
              <a:latin typeface="Karla"/>
              <a:cs typeface="Karla"/>
            </a:endParaRPr>
          </a:p>
        </p:txBody>
      </p:sp>
      <p:sp>
        <p:nvSpPr>
          <p:cNvPr id="16" name="Title 1"/>
          <p:cNvSpPr txBox="1">
            <a:spLocks/>
          </p:cNvSpPr>
          <p:nvPr/>
        </p:nvSpPr>
        <p:spPr>
          <a:xfrm>
            <a:off x="845606" y="1399928"/>
            <a:ext cx="5625044" cy="2878114"/>
          </a:xfrm>
          <a:prstGeom prst="rect">
            <a:avLst/>
          </a:prstGeom>
        </p:spPr>
        <p:txBody>
          <a:bodyPr vert="horz" lIns="68580" tIns="34290" rIns="68580" bIns="34290" rtlCol="0" anchor="t">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endParaRPr lang="en-US" sz="1200" dirty="0">
              <a:latin typeface="Karla"/>
              <a:cs typeface="Karla"/>
            </a:endParaRPr>
          </a:p>
        </p:txBody>
      </p:sp>
      <p:pic>
        <p:nvPicPr>
          <p:cNvPr id="22" name="Picture 21"/>
          <p:cNvPicPr>
            <a:picLocks noChangeAspect="1"/>
          </p:cNvPicPr>
          <p:nvPr/>
        </p:nvPicPr>
        <p:blipFill>
          <a:blip r:embed="rId3">
            <a:alphaModFix amt="70000"/>
            <a:extLst>
              <a:ext uri="{28A0092B-C50C-407E-A947-70E740481C1C}">
                <a14:useLocalDpi xmlns:a14="http://schemas.microsoft.com/office/drawing/2010/main" val="0"/>
              </a:ext>
            </a:extLst>
          </a:blip>
          <a:stretch>
            <a:fillRect/>
          </a:stretch>
        </p:blipFill>
        <p:spPr>
          <a:xfrm>
            <a:off x="283253" y="429146"/>
            <a:ext cx="427948" cy="332849"/>
          </a:xfrm>
          <a:prstGeom prst="rect">
            <a:avLst/>
          </a:prstGeom>
        </p:spPr>
      </p:pic>
      <p:pic>
        <p:nvPicPr>
          <p:cNvPr id="3" name="Picture 2">
            <a:extLst>
              <a:ext uri="{FF2B5EF4-FFF2-40B4-BE49-F238E27FC236}">
                <a16:creationId xmlns:a16="http://schemas.microsoft.com/office/drawing/2014/main" id="{7280BCE2-A00E-4BA4-B2FA-28FEF03CD656}"/>
              </a:ext>
            </a:extLst>
          </p:cNvPr>
          <p:cNvPicPr>
            <a:picLocks noChangeAspect="1"/>
          </p:cNvPicPr>
          <p:nvPr/>
        </p:nvPicPr>
        <p:blipFill>
          <a:blip r:embed="rId4"/>
          <a:stretch>
            <a:fillRect/>
          </a:stretch>
        </p:blipFill>
        <p:spPr>
          <a:xfrm>
            <a:off x="845606" y="346048"/>
            <a:ext cx="7098244" cy="4239642"/>
          </a:xfrm>
          <a:prstGeom prst="rect">
            <a:avLst/>
          </a:prstGeom>
        </p:spPr>
      </p:pic>
    </p:spTree>
    <p:extLst>
      <p:ext uri="{BB962C8B-B14F-4D97-AF65-F5344CB8AC3E}">
        <p14:creationId xmlns:p14="http://schemas.microsoft.com/office/powerpoint/2010/main" val="99898757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EDED96"/>
        </a:solidFill>
        <a:effectLst/>
      </p:bgPr>
    </p:bg>
    <p:spTree>
      <p:nvGrpSpPr>
        <p:cNvPr id="1" name=""/>
        <p:cNvGrpSpPr/>
        <p:nvPr/>
      </p:nvGrpSpPr>
      <p:grpSpPr>
        <a:xfrm>
          <a:off x="0" y="0"/>
          <a:ext cx="0" cy="0"/>
          <a:chOff x="0" y="0"/>
          <a:chExt cx="0" cy="0"/>
        </a:xfrm>
      </p:grpSpPr>
      <p:pic>
        <p:nvPicPr>
          <p:cNvPr id="13" name="Picture 12"/>
          <p:cNvPicPr>
            <a:picLocks noChangeAspect="1"/>
          </p:cNvPicPr>
          <p:nvPr/>
        </p:nvPicPr>
        <p:blipFill>
          <a:blip r:embed="rId2">
            <a:alphaModFix amt="15000"/>
            <a:extLst>
              <a:ext uri="{28A0092B-C50C-407E-A947-70E740481C1C}">
                <a14:useLocalDpi xmlns:a14="http://schemas.microsoft.com/office/drawing/2010/main" val="0"/>
              </a:ext>
            </a:extLst>
          </a:blip>
          <a:stretch>
            <a:fillRect/>
          </a:stretch>
        </p:blipFill>
        <p:spPr>
          <a:xfrm>
            <a:off x="7877367" y="4578350"/>
            <a:ext cx="929609" cy="368298"/>
          </a:xfrm>
          <a:prstGeom prst="rect">
            <a:avLst/>
          </a:prstGeom>
        </p:spPr>
      </p:pic>
      <p:sp>
        <p:nvSpPr>
          <p:cNvPr id="15" name="Title 1"/>
          <p:cNvSpPr txBox="1">
            <a:spLocks/>
          </p:cNvSpPr>
          <p:nvPr/>
        </p:nvSpPr>
        <p:spPr>
          <a:xfrm>
            <a:off x="845606" y="512036"/>
            <a:ext cx="4342969" cy="602438"/>
          </a:xfrm>
          <a:prstGeom prst="rect">
            <a:avLst/>
          </a:prstGeom>
        </p:spPr>
        <p:txBody>
          <a:bodyPr vert="horz" lIns="68580" tIns="34290" rIns="68580" bIns="3429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endParaRPr lang="en-US" sz="2200" dirty="0">
              <a:solidFill>
                <a:schemeClr val="accent2">
                  <a:lumMod val="60000"/>
                  <a:lumOff val="40000"/>
                </a:schemeClr>
              </a:solidFill>
              <a:latin typeface="Karla"/>
              <a:cs typeface="Karla"/>
            </a:endParaRPr>
          </a:p>
        </p:txBody>
      </p:sp>
      <p:sp>
        <p:nvSpPr>
          <p:cNvPr id="16" name="Title 1"/>
          <p:cNvSpPr txBox="1">
            <a:spLocks/>
          </p:cNvSpPr>
          <p:nvPr/>
        </p:nvSpPr>
        <p:spPr>
          <a:xfrm>
            <a:off x="845606" y="1399928"/>
            <a:ext cx="5625044" cy="2878114"/>
          </a:xfrm>
          <a:prstGeom prst="rect">
            <a:avLst/>
          </a:prstGeom>
        </p:spPr>
        <p:txBody>
          <a:bodyPr vert="horz" lIns="68580" tIns="34290" rIns="68580" bIns="34290" rtlCol="0" anchor="t">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endParaRPr lang="en-US" sz="1200" dirty="0">
              <a:latin typeface="Karla"/>
              <a:cs typeface="Karla"/>
            </a:endParaRPr>
          </a:p>
        </p:txBody>
      </p:sp>
      <p:pic>
        <p:nvPicPr>
          <p:cNvPr id="22" name="Picture 21"/>
          <p:cNvPicPr>
            <a:picLocks noChangeAspect="1"/>
          </p:cNvPicPr>
          <p:nvPr/>
        </p:nvPicPr>
        <p:blipFill>
          <a:blip r:embed="rId3">
            <a:alphaModFix amt="70000"/>
            <a:extLst>
              <a:ext uri="{28A0092B-C50C-407E-A947-70E740481C1C}">
                <a14:useLocalDpi xmlns:a14="http://schemas.microsoft.com/office/drawing/2010/main" val="0"/>
              </a:ext>
            </a:extLst>
          </a:blip>
          <a:stretch>
            <a:fillRect/>
          </a:stretch>
        </p:blipFill>
        <p:spPr>
          <a:xfrm>
            <a:off x="283253" y="429146"/>
            <a:ext cx="427948" cy="332849"/>
          </a:xfrm>
          <a:prstGeom prst="rect">
            <a:avLst/>
          </a:prstGeom>
        </p:spPr>
      </p:pic>
      <p:pic>
        <p:nvPicPr>
          <p:cNvPr id="3" name="Picture 2">
            <a:extLst>
              <a:ext uri="{FF2B5EF4-FFF2-40B4-BE49-F238E27FC236}">
                <a16:creationId xmlns:a16="http://schemas.microsoft.com/office/drawing/2014/main" id="{2A34B1C7-225A-494A-BAB8-A0B210C605EE}"/>
              </a:ext>
            </a:extLst>
          </p:cNvPr>
          <p:cNvPicPr>
            <a:picLocks noChangeAspect="1"/>
          </p:cNvPicPr>
          <p:nvPr/>
        </p:nvPicPr>
        <p:blipFill>
          <a:blip r:embed="rId4"/>
          <a:stretch>
            <a:fillRect/>
          </a:stretch>
        </p:blipFill>
        <p:spPr>
          <a:xfrm>
            <a:off x="1066296" y="1140857"/>
            <a:ext cx="7011408" cy="2878114"/>
          </a:xfrm>
          <a:prstGeom prst="rect">
            <a:avLst/>
          </a:prstGeom>
        </p:spPr>
      </p:pic>
    </p:spTree>
    <p:extLst>
      <p:ext uri="{BB962C8B-B14F-4D97-AF65-F5344CB8AC3E}">
        <p14:creationId xmlns:p14="http://schemas.microsoft.com/office/powerpoint/2010/main" val="387746293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FDFDF4"/>
        </a:solidFill>
        <a:effectLst/>
      </p:bgPr>
    </p:bg>
    <p:spTree>
      <p:nvGrpSpPr>
        <p:cNvPr id="1" name=""/>
        <p:cNvGrpSpPr/>
        <p:nvPr/>
      </p:nvGrpSpPr>
      <p:grpSpPr>
        <a:xfrm>
          <a:off x="0" y="0"/>
          <a:ext cx="0" cy="0"/>
          <a:chOff x="0" y="0"/>
          <a:chExt cx="0" cy="0"/>
        </a:xfrm>
      </p:grpSpPr>
      <p:pic>
        <p:nvPicPr>
          <p:cNvPr id="6" name="Content Placeholder 5">
            <a:extLst>
              <a:ext uri="{FF2B5EF4-FFF2-40B4-BE49-F238E27FC236}">
                <a16:creationId xmlns:a16="http://schemas.microsoft.com/office/drawing/2014/main" id="{C7C830D0-0EB7-4AA2-851C-EE27A1DBB9DB}"/>
              </a:ext>
            </a:extLst>
          </p:cNvPr>
          <p:cNvPicPr>
            <a:picLocks noGrp="1" noChangeAspect="1"/>
          </p:cNvPicPr>
          <p:nvPr>
            <p:ph idx="1"/>
          </p:nvPr>
        </p:nvPicPr>
        <p:blipFill>
          <a:blip r:embed="rId2"/>
          <a:stretch>
            <a:fillRect/>
          </a:stretch>
        </p:blipFill>
        <p:spPr>
          <a:xfrm>
            <a:off x="1007121" y="826267"/>
            <a:ext cx="7083686" cy="3490966"/>
          </a:xfrm>
        </p:spPr>
      </p:pic>
    </p:spTree>
    <p:extLst>
      <p:ext uri="{BB962C8B-B14F-4D97-AF65-F5344CB8AC3E}">
        <p14:creationId xmlns:p14="http://schemas.microsoft.com/office/powerpoint/2010/main" val="357953351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253B56"/>
        </a:solidFill>
        <a:effectLst/>
      </p:bgPr>
    </p:bg>
    <p:spTree>
      <p:nvGrpSpPr>
        <p:cNvPr id="1" name=""/>
        <p:cNvGrpSpPr/>
        <p:nvPr/>
      </p:nvGrpSpPr>
      <p:grpSpPr>
        <a:xfrm>
          <a:off x="0" y="0"/>
          <a:ext cx="0" cy="0"/>
          <a:chOff x="0" y="0"/>
          <a:chExt cx="0" cy="0"/>
        </a:xfrm>
      </p:grpSpPr>
      <p:pic>
        <p:nvPicPr>
          <p:cNvPr id="6" name="Content Placeholder 5">
            <a:extLst>
              <a:ext uri="{FF2B5EF4-FFF2-40B4-BE49-F238E27FC236}">
                <a16:creationId xmlns:a16="http://schemas.microsoft.com/office/drawing/2014/main" id="{D398D8E3-A003-4BF7-91B6-3CAF2499CB46}"/>
              </a:ext>
            </a:extLst>
          </p:cNvPr>
          <p:cNvPicPr>
            <a:picLocks noGrp="1" noChangeAspect="1"/>
          </p:cNvPicPr>
          <p:nvPr>
            <p:ph idx="1"/>
          </p:nvPr>
        </p:nvPicPr>
        <p:blipFill>
          <a:blip r:embed="rId2"/>
          <a:stretch>
            <a:fillRect/>
          </a:stretch>
        </p:blipFill>
        <p:spPr>
          <a:xfrm>
            <a:off x="817775" y="277564"/>
            <a:ext cx="6979117" cy="4588371"/>
          </a:xfrm>
        </p:spPr>
      </p:pic>
    </p:spTree>
    <p:extLst>
      <p:ext uri="{BB962C8B-B14F-4D97-AF65-F5344CB8AC3E}">
        <p14:creationId xmlns:p14="http://schemas.microsoft.com/office/powerpoint/2010/main" val="1745798635"/>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092B9E-AF6B-1346-8D52-2B43F005FCAF}"/>
              </a:ext>
            </a:extLst>
          </p:cNvPr>
          <p:cNvSpPr>
            <a:spLocks noGrp="1"/>
          </p:cNvSpPr>
          <p:nvPr>
            <p:ph type="title"/>
          </p:nvPr>
        </p:nvSpPr>
        <p:spPr/>
        <p:txBody>
          <a:bodyPr/>
          <a:lstStyle/>
          <a:p>
            <a:r>
              <a:rPr lang="en-US" dirty="0"/>
              <a:t>Heading to go here </a:t>
            </a:r>
            <a:br>
              <a:rPr lang="en-US" dirty="0"/>
            </a:br>
            <a:r>
              <a:rPr lang="en-US" dirty="0"/>
              <a:t>one or two lines</a:t>
            </a:r>
          </a:p>
        </p:txBody>
      </p:sp>
      <p:sp>
        <p:nvSpPr>
          <p:cNvPr id="3" name="Oval 2">
            <a:extLst>
              <a:ext uri="{FF2B5EF4-FFF2-40B4-BE49-F238E27FC236}">
                <a16:creationId xmlns:a16="http://schemas.microsoft.com/office/drawing/2014/main" id="{0BFB4C6F-3B35-2444-ACC9-8FFC412CE64F}"/>
              </a:ext>
            </a:extLst>
          </p:cNvPr>
          <p:cNvSpPr/>
          <p:nvPr/>
        </p:nvSpPr>
        <p:spPr>
          <a:xfrm>
            <a:off x="882650" y="1746249"/>
            <a:ext cx="1355725" cy="1355725"/>
          </a:xfrm>
          <a:prstGeom prst="ellipse">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 name="Oval 3">
            <a:extLst>
              <a:ext uri="{FF2B5EF4-FFF2-40B4-BE49-F238E27FC236}">
                <a16:creationId xmlns:a16="http://schemas.microsoft.com/office/drawing/2014/main" id="{23732836-701E-B347-954D-31C1AB5E2BC2}"/>
              </a:ext>
            </a:extLst>
          </p:cNvPr>
          <p:cNvSpPr/>
          <p:nvPr/>
        </p:nvSpPr>
        <p:spPr>
          <a:xfrm>
            <a:off x="1974850" y="1746249"/>
            <a:ext cx="1355725" cy="1355725"/>
          </a:xfrm>
          <a:prstGeom prst="ellipse">
            <a:avLst/>
          </a:prstGeom>
          <a:solidFill>
            <a:schemeClr val="accent4">
              <a:alpha val="9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Oval 4">
            <a:extLst>
              <a:ext uri="{FF2B5EF4-FFF2-40B4-BE49-F238E27FC236}">
                <a16:creationId xmlns:a16="http://schemas.microsoft.com/office/drawing/2014/main" id="{C0C83287-0588-E240-B73E-AD4E8EAE7830}"/>
              </a:ext>
            </a:extLst>
          </p:cNvPr>
          <p:cNvSpPr/>
          <p:nvPr/>
        </p:nvSpPr>
        <p:spPr>
          <a:xfrm>
            <a:off x="3035300" y="1746249"/>
            <a:ext cx="1355725" cy="1355725"/>
          </a:xfrm>
          <a:prstGeom prst="ellipse">
            <a:avLst/>
          </a:prstGeom>
          <a:solidFill>
            <a:schemeClr val="accent2">
              <a:lumMod val="60000"/>
              <a:lumOff val="40000"/>
              <a:alpha val="83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Oval 5">
            <a:extLst>
              <a:ext uri="{FF2B5EF4-FFF2-40B4-BE49-F238E27FC236}">
                <a16:creationId xmlns:a16="http://schemas.microsoft.com/office/drawing/2014/main" id="{FA0EB99C-8AB3-2E43-9841-F77EF276C997}"/>
              </a:ext>
            </a:extLst>
          </p:cNvPr>
          <p:cNvSpPr/>
          <p:nvPr/>
        </p:nvSpPr>
        <p:spPr>
          <a:xfrm>
            <a:off x="4095750" y="1746249"/>
            <a:ext cx="1355725" cy="1355725"/>
          </a:xfrm>
          <a:prstGeom prst="ellipse">
            <a:avLst/>
          </a:prstGeom>
          <a:solidFill>
            <a:schemeClr val="accent2">
              <a:alpha val="77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Oval 6">
            <a:extLst>
              <a:ext uri="{FF2B5EF4-FFF2-40B4-BE49-F238E27FC236}">
                <a16:creationId xmlns:a16="http://schemas.microsoft.com/office/drawing/2014/main" id="{9E909A08-67E3-2140-8A70-A4350E043C44}"/>
              </a:ext>
            </a:extLst>
          </p:cNvPr>
          <p:cNvSpPr/>
          <p:nvPr/>
        </p:nvSpPr>
        <p:spPr>
          <a:xfrm>
            <a:off x="5188575" y="1746249"/>
            <a:ext cx="1355725" cy="1355725"/>
          </a:xfrm>
          <a:prstGeom prst="ellipse">
            <a:avLst/>
          </a:prstGeom>
          <a:solidFill>
            <a:schemeClr val="accent1">
              <a:alpha val="84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Oval 7">
            <a:extLst>
              <a:ext uri="{FF2B5EF4-FFF2-40B4-BE49-F238E27FC236}">
                <a16:creationId xmlns:a16="http://schemas.microsoft.com/office/drawing/2014/main" id="{F8DEC4B7-2A26-9740-BC57-D8299C7FB327}"/>
              </a:ext>
            </a:extLst>
          </p:cNvPr>
          <p:cNvSpPr/>
          <p:nvPr/>
        </p:nvSpPr>
        <p:spPr>
          <a:xfrm>
            <a:off x="6251575" y="1746249"/>
            <a:ext cx="1355725" cy="1355725"/>
          </a:xfrm>
          <a:prstGeom prst="ellipse">
            <a:avLst/>
          </a:prstGeom>
          <a:solidFill>
            <a:schemeClr val="accent3">
              <a:lumMod val="60000"/>
              <a:lumOff val="40000"/>
              <a:alpha val="9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bg1"/>
              </a:solidFill>
            </a:endParaRPr>
          </a:p>
        </p:txBody>
      </p:sp>
      <p:sp>
        <p:nvSpPr>
          <p:cNvPr id="9" name="Title 1">
            <a:extLst>
              <a:ext uri="{FF2B5EF4-FFF2-40B4-BE49-F238E27FC236}">
                <a16:creationId xmlns:a16="http://schemas.microsoft.com/office/drawing/2014/main" id="{19D08E53-1C2E-D245-B211-21EA2BCC4407}"/>
              </a:ext>
            </a:extLst>
          </p:cNvPr>
          <p:cNvSpPr txBox="1">
            <a:spLocks/>
          </p:cNvSpPr>
          <p:nvPr/>
        </p:nvSpPr>
        <p:spPr>
          <a:xfrm>
            <a:off x="974941" y="2120900"/>
            <a:ext cx="1082459" cy="615950"/>
          </a:xfrm>
          <a:prstGeom prst="rect">
            <a:avLst/>
          </a:prstGeom>
        </p:spPr>
        <p:txBody>
          <a:bodyPr vert="horz" lIns="68580" tIns="34290" rIns="68580" bIns="34290" rtlCol="0" anchor="t">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1100" b="1" dirty="0">
                <a:solidFill>
                  <a:srgbClr val="FFFFFF"/>
                </a:solidFill>
                <a:latin typeface="Karla"/>
                <a:cs typeface="Karla"/>
              </a:rPr>
              <a:t>Heading</a:t>
            </a:r>
          </a:p>
          <a:p>
            <a:r>
              <a:rPr lang="en-US" sz="1050" dirty="0" err="1">
                <a:solidFill>
                  <a:srgbClr val="FFFFFF"/>
                </a:solidFill>
              </a:rPr>
              <a:t>Acearum</a:t>
            </a:r>
            <a:r>
              <a:rPr lang="en-US" sz="1050" dirty="0">
                <a:solidFill>
                  <a:srgbClr val="FFFFFF"/>
                </a:solidFill>
              </a:rPr>
              <a:t>  </a:t>
            </a:r>
            <a:r>
              <a:rPr lang="en-US" sz="1050" dirty="0" err="1">
                <a:solidFill>
                  <a:srgbClr val="FFFFFF"/>
                </a:solidFill>
              </a:rPr>
              <a:t>omnihilic</a:t>
            </a:r>
            <a:r>
              <a:rPr lang="en-US" sz="1050" dirty="0">
                <a:solidFill>
                  <a:srgbClr val="FFFFFF"/>
                </a:solidFill>
              </a:rPr>
              <a:t> </a:t>
            </a:r>
            <a:r>
              <a:rPr lang="en-US" sz="1050" dirty="0" err="1">
                <a:solidFill>
                  <a:srgbClr val="FFFFFF"/>
                </a:solidFill>
              </a:rPr>
              <a:t>te</a:t>
            </a:r>
            <a:r>
              <a:rPr lang="en-US" sz="1050" dirty="0">
                <a:solidFill>
                  <a:srgbClr val="FFFFFF"/>
                </a:solidFill>
              </a:rPr>
              <a:t> </a:t>
            </a:r>
            <a:endParaRPr lang="en-US" sz="1000" dirty="0">
              <a:solidFill>
                <a:srgbClr val="FFFFFF"/>
              </a:solidFill>
              <a:latin typeface="Karla"/>
              <a:cs typeface="Karla"/>
            </a:endParaRPr>
          </a:p>
        </p:txBody>
      </p:sp>
      <p:sp>
        <p:nvSpPr>
          <p:cNvPr id="10" name="Title 1">
            <a:extLst>
              <a:ext uri="{FF2B5EF4-FFF2-40B4-BE49-F238E27FC236}">
                <a16:creationId xmlns:a16="http://schemas.microsoft.com/office/drawing/2014/main" id="{96E593D0-EFAB-E948-AE42-CDBDAD27D867}"/>
              </a:ext>
            </a:extLst>
          </p:cNvPr>
          <p:cNvSpPr txBox="1">
            <a:spLocks/>
          </p:cNvSpPr>
          <p:nvPr/>
        </p:nvSpPr>
        <p:spPr>
          <a:xfrm>
            <a:off x="845606" y="3543300"/>
            <a:ext cx="5028144" cy="1054100"/>
          </a:xfrm>
          <a:prstGeom prst="rect">
            <a:avLst/>
          </a:prstGeom>
        </p:spPr>
        <p:txBody>
          <a:bodyPr vert="horz" lIns="68580" tIns="34290" rIns="68580" bIns="34290" rtlCol="0" anchor="t">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n-US" sz="1300" dirty="0" err="1">
                <a:solidFill>
                  <a:schemeClr val="tx2"/>
                </a:solidFill>
              </a:rPr>
              <a:t>Acearum</a:t>
            </a:r>
            <a:r>
              <a:rPr lang="en-US" sz="1300" dirty="0">
                <a:solidFill>
                  <a:schemeClr val="tx2"/>
                </a:solidFill>
              </a:rPr>
              <a:t> </a:t>
            </a:r>
            <a:r>
              <a:rPr lang="en-US" sz="1300" dirty="0" err="1">
                <a:solidFill>
                  <a:schemeClr val="tx2"/>
                </a:solidFill>
              </a:rPr>
              <a:t>exceaqui</a:t>
            </a:r>
            <a:r>
              <a:rPr lang="en-US" sz="1300" dirty="0">
                <a:solidFill>
                  <a:schemeClr val="tx2"/>
                </a:solidFill>
              </a:rPr>
              <a:t> </a:t>
            </a:r>
            <a:r>
              <a:rPr lang="en-US" sz="1300" dirty="0" err="1">
                <a:solidFill>
                  <a:schemeClr val="tx2"/>
                </a:solidFill>
              </a:rPr>
              <a:t>omnihilic</a:t>
            </a:r>
            <a:r>
              <a:rPr lang="en-US" sz="1300" dirty="0">
                <a:solidFill>
                  <a:schemeClr val="tx2"/>
                </a:solidFill>
              </a:rPr>
              <a:t> </a:t>
            </a:r>
            <a:r>
              <a:rPr lang="en-US" sz="1300" dirty="0" err="1">
                <a:solidFill>
                  <a:schemeClr val="tx2"/>
                </a:solidFill>
              </a:rPr>
              <a:t>te</a:t>
            </a:r>
            <a:r>
              <a:rPr lang="en-US" sz="1300" dirty="0">
                <a:solidFill>
                  <a:schemeClr val="tx2"/>
                </a:solidFill>
              </a:rPr>
              <a:t> </a:t>
            </a:r>
            <a:r>
              <a:rPr lang="en-US" sz="1300" dirty="0" err="1">
                <a:solidFill>
                  <a:schemeClr val="tx2"/>
                </a:solidFill>
              </a:rPr>
              <a:t>licto</a:t>
            </a:r>
            <a:r>
              <a:rPr lang="en-US" sz="1300" dirty="0">
                <a:solidFill>
                  <a:schemeClr val="tx2"/>
                </a:solidFill>
              </a:rPr>
              <a:t> </a:t>
            </a:r>
            <a:r>
              <a:rPr lang="en-US" sz="1300" dirty="0" err="1">
                <a:solidFill>
                  <a:schemeClr val="tx2"/>
                </a:solidFill>
              </a:rPr>
              <a:t>quame</a:t>
            </a:r>
            <a:r>
              <a:rPr lang="en-US" sz="1300" dirty="0">
                <a:solidFill>
                  <a:schemeClr val="tx2"/>
                </a:solidFill>
              </a:rPr>
              <a:t> </a:t>
            </a:r>
            <a:r>
              <a:rPr lang="en-US" sz="1300" dirty="0" err="1">
                <a:solidFill>
                  <a:schemeClr val="tx2"/>
                </a:solidFill>
              </a:rPr>
              <a:t>nobis</a:t>
            </a:r>
            <a:r>
              <a:rPr lang="en-US" sz="1300" dirty="0">
                <a:solidFill>
                  <a:schemeClr val="tx2"/>
                </a:solidFill>
              </a:rPr>
              <a:t> </a:t>
            </a:r>
            <a:r>
              <a:rPr lang="en-US" sz="1300" dirty="0" err="1">
                <a:solidFill>
                  <a:schemeClr val="tx2"/>
                </a:solidFill>
              </a:rPr>
              <a:t>dolupta</a:t>
            </a:r>
            <a:r>
              <a:rPr lang="en-US" sz="1300" dirty="0">
                <a:solidFill>
                  <a:schemeClr val="tx2"/>
                </a:solidFill>
              </a:rPr>
              <a:t> </a:t>
            </a:r>
            <a:r>
              <a:rPr lang="en-US" sz="1300" dirty="0" err="1">
                <a:solidFill>
                  <a:schemeClr val="tx2"/>
                </a:solidFill>
              </a:rPr>
              <a:t>vel</a:t>
            </a:r>
            <a:r>
              <a:rPr lang="en-US" sz="1300" dirty="0">
                <a:solidFill>
                  <a:schemeClr val="tx2"/>
                </a:solidFill>
              </a:rPr>
              <a:t> </a:t>
            </a:r>
            <a:r>
              <a:rPr lang="en-US" sz="1300" dirty="0" err="1">
                <a:solidFill>
                  <a:schemeClr val="tx2"/>
                </a:solidFill>
              </a:rPr>
              <a:t>moluptassunt</a:t>
            </a:r>
            <a:r>
              <a:rPr lang="en-US" sz="1300" dirty="0">
                <a:solidFill>
                  <a:schemeClr val="tx2"/>
                </a:solidFill>
              </a:rPr>
              <a:t> </a:t>
            </a:r>
            <a:r>
              <a:rPr lang="en-US" sz="1300" dirty="0" err="1">
                <a:solidFill>
                  <a:schemeClr val="tx2"/>
                </a:solidFill>
              </a:rPr>
              <a:t>volore</a:t>
            </a:r>
            <a:r>
              <a:rPr lang="en-US" sz="1300" dirty="0">
                <a:solidFill>
                  <a:schemeClr val="tx2"/>
                </a:solidFill>
              </a:rPr>
              <a:t> </a:t>
            </a:r>
            <a:r>
              <a:rPr lang="en-US" sz="1300" dirty="0" err="1">
                <a:solidFill>
                  <a:schemeClr val="tx2"/>
                </a:solidFill>
              </a:rPr>
              <a:t>eatur</a:t>
            </a:r>
            <a:r>
              <a:rPr lang="en-US" sz="1300" dirty="0">
                <a:solidFill>
                  <a:schemeClr val="tx2"/>
                </a:solidFill>
              </a:rPr>
              <a:t> </a:t>
            </a:r>
            <a:r>
              <a:rPr lang="en-US" sz="1300" dirty="0" err="1">
                <a:solidFill>
                  <a:schemeClr val="tx2"/>
                </a:solidFill>
              </a:rPr>
              <a:t>reperru</a:t>
            </a:r>
            <a:r>
              <a:rPr lang="en-US" sz="1300" dirty="0">
                <a:solidFill>
                  <a:schemeClr val="tx2"/>
                </a:solidFill>
              </a:rPr>
              <a:t> </a:t>
            </a:r>
            <a:r>
              <a:rPr lang="en-US" sz="1300" dirty="0" err="1">
                <a:solidFill>
                  <a:schemeClr val="tx2"/>
                </a:solidFill>
              </a:rPr>
              <a:t>mquiant</a:t>
            </a:r>
            <a:r>
              <a:rPr lang="en-US" sz="1300" dirty="0">
                <a:solidFill>
                  <a:schemeClr val="tx2"/>
                </a:solidFill>
              </a:rPr>
              <a:t> </a:t>
            </a:r>
            <a:r>
              <a:rPr lang="en-US" sz="1300" dirty="0" err="1">
                <a:solidFill>
                  <a:schemeClr val="tx2"/>
                </a:solidFill>
              </a:rPr>
              <a:t>landandae</a:t>
            </a:r>
            <a:r>
              <a:rPr lang="en-US" sz="1300" dirty="0">
                <a:solidFill>
                  <a:schemeClr val="tx2"/>
                </a:solidFill>
              </a:rPr>
              <a:t> cores </a:t>
            </a:r>
            <a:r>
              <a:rPr lang="en-US" sz="1300" dirty="0" err="1">
                <a:solidFill>
                  <a:schemeClr val="tx2"/>
                </a:solidFill>
              </a:rPr>
              <a:t>utas</a:t>
            </a:r>
            <a:r>
              <a:rPr lang="en-US" sz="1300" dirty="0">
                <a:solidFill>
                  <a:schemeClr val="tx2"/>
                </a:solidFill>
              </a:rPr>
              <a:t> </a:t>
            </a:r>
            <a:r>
              <a:rPr lang="en-US" sz="1300" dirty="0" err="1">
                <a:solidFill>
                  <a:schemeClr val="tx2"/>
                </a:solidFill>
              </a:rPr>
              <a:t>etum</a:t>
            </a:r>
            <a:r>
              <a:rPr lang="en-US" sz="1300" dirty="0">
                <a:solidFill>
                  <a:schemeClr val="tx2"/>
                </a:solidFill>
              </a:rPr>
              <a:t> </a:t>
            </a:r>
            <a:r>
              <a:rPr lang="en-US" sz="1300" dirty="0" err="1">
                <a:solidFill>
                  <a:schemeClr val="tx2"/>
                </a:solidFill>
              </a:rPr>
              <a:t>es</a:t>
            </a:r>
            <a:r>
              <a:rPr lang="en-US" sz="1300" dirty="0">
                <a:solidFill>
                  <a:schemeClr val="tx2"/>
                </a:solidFill>
              </a:rPr>
              <a:t> </a:t>
            </a:r>
            <a:r>
              <a:rPr lang="en-US" sz="1300" dirty="0" err="1">
                <a:solidFill>
                  <a:schemeClr val="tx2"/>
                </a:solidFill>
              </a:rPr>
              <a:t>rae</a:t>
            </a:r>
            <a:r>
              <a:rPr lang="en-US" sz="1300" dirty="0">
                <a:solidFill>
                  <a:schemeClr val="tx2"/>
                </a:solidFill>
              </a:rPr>
              <a:t> </a:t>
            </a:r>
            <a:r>
              <a:rPr lang="en-US" sz="1300" dirty="0" err="1">
                <a:solidFill>
                  <a:schemeClr val="tx2"/>
                </a:solidFill>
              </a:rPr>
              <a:t>liquas</a:t>
            </a:r>
            <a:r>
              <a:rPr lang="en-US" sz="1300" dirty="0">
                <a:solidFill>
                  <a:schemeClr val="tx2"/>
                </a:solidFill>
              </a:rPr>
              <a:t> </a:t>
            </a:r>
            <a:r>
              <a:rPr lang="en-US" sz="1300" dirty="0" err="1">
                <a:solidFill>
                  <a:schemeClr val="tx2"/>
                </a:solidFill>
              </a:rPr>
              <a:t>ellectio</a:t>
            </a:r>
            <a:r>
              <a:rPr lang="en-US" sz="1300" dirty="0">
                <a:solidFill>
                  <a:schemeClr val="tx2"/>
                </a:solidFill>
              </a:rPr>
              <a:t>. Nam </a:t>
            </a:r>
            <a:r>
              <a:rPr lang="en-US" sz="1300" dirty="0" err="1">
                <a:solidFill>
                  <a:schemeClr val="tx2"/>
                </a:solidFill>
              </a:rPr>
              <a:t>illaccu</a:t>
            </a:r>
            <a:r>
              <a:rPr lang="en-US" sz="1300" dirty="0">
                <a:solidFill>
                  <a:schemeClr val="tx2"/>
                </a:solidFill>
              </a:rPr>
              <a:t> </a:t>
            </a:r>
            <a:r>
              <a:rPr lang="en-US" sz="1300" dirty="0" err="1">
                <a:solidFill>
                  <a:schemeClr val="tx2"/>
                </a:solidFill>
              </a:rPr>
              <a:t>ptaqui</a:t>
            </a:r>
            <a:r>
              <a:rPr lang="en-US" sz="1300" dirty="0">
                <a:solidFill>
                  <a:schemeClr val="tx2"/>
                </a:solidFill>
              </a:rPr>
              <a:t> </a:t>
            </a:r>
            <a:r>
              <a:rPr lang="en-US" sz="1300" dirty="0" err="1">
                <a:solidFill>
                  <a:schemeClr val="tx2"/>
                </a:solidFill>
              </a:rPr>
              <a:t>quideribus</a:t>
            </a:r>
            <a:r>
              <a:rPr lang="en-US" sz="1300" dirty="0">
                <a:solidFill>
                  <a:schemeClr val="tx2"/>
                </a:solidFill>
              </a:rPr>
              <a:t> </a:t>
            </a:r>
            <a:r>
              <a:rPr lang="en-US" sz="1300" dirty="0" err="1">
                <a:solidFill>
                  <a:schemeClr val="tx2"/>
                </a:solidFill>
              </a:rPr>
              <a:t>acepedi</a:t>
            </a:r>
            <a:r>
              <a:rPr lang="en-US" sz="1300" dirty="0">
                <a:solidFill>
                  <a:schemeClr val="tx2"/>
                </a:solidFill>
              </a:rPr>
              <a:t> cones </a:t>
            </a:r>
            <a:r>
              <a:rPr lang="en-US" sz="1300" dirty="0" err="1">
                <a:solidFill>
                  <a:schemeClr val="tx2"/>
                </a:solidFill>
              </a:rPr>
              <a:t>sime</a:t>
            </a:r>
            <a:r>
              <a:rPr lang="en-US" sz="1300" dirty="0">
                <a:solidFill>
                  <a:schemeClr val="tx2"/>
                </a:solidFill>
              </a:rPr>
              <a:t> </a:t>
            </a:r>
            <a:r>
              <a:rPr lang="en-US" sz="1300" dirty="0" err="1">
                <a:solidFill>
                  <a:schemeClr val="tx2"/>
                </a:solidFill>
              </a:rPr>
              <a:t>quis</a:t>
            </a:r>
            <a:r>
              <a:rPr lang="en-US" sz="1300" dirty="0">
                <a:solidFill>
                  <a:schemeClr val="tx2"/>
                </a:solidFill>
              </a:rPr>
              <a:t> </a:t>
            </a:r>
            <a:r>
              <a:rPr lang="en-US" sz="1300" dirty="0" err="1">
                <a:solidFill>
                  <a:schemeClr val="tx2"/>
                </a:solidFill>
              </a:rPr>
              <a:t>est</a:t>
            </a:r>
            <a:r>
              <a:rPr lang="en-US" sz="1300" dirty="0">
                <a:solidFill>
                  <a:schemeClr val="tx2"/>
                </a:solidFill>
              </a:rPr>
              <a:t>, </a:t>
            </a:r>
            <a:r>
              <a:rPr lang="en-US" sz="1300" dirty="0" err="1">
                <a:solidFill>
                  <a:schemeClr val="tx2"/>
                </a:solidFill>
              </a:rPr>
              <a:t>culparumque</a:t>
            </a:r>
            <a:r>
              <a:rPr lang="en-US" sz="1300" dirty="0">
                <a:solidFill>
                  <a:schemeClr val="tx2"/>
                </a:solidFill>
              </a:rPr>
              <a:t> con </a:t>
            </a:r>
            <a:r>
              <a:rPr lang="en-US" sz="1300" dirty="0" err="1">
                <a:solidFill>
                  <a:schemeClr val="tx2"/>
                </a:solidFill>
              </a:rPr>
              <a:t>eos</a:t>
            </a:r>
            <a:endParaRPr lang="en-US" sz="1200" dirty="0">
              <a:solidFill>
                <a:schemeClr val="tx2"/>
              </a:solidFill>
              <a:latin typeface="Karla"/>
              <a:cs typeface="Karla"/>
            </a:endParaRPr>
          </a:p>
        </p:txBody>
      </p:sp>
      <p:sp>
        <p:nvSpPr>
          <p:cNvPr id="11" name="Title 1">
            <a:extLst>
              <a:ext uri="{FF2B5EF4-FFF2-40B4-BE49-F238E27FC236}">
                <a16:creationId xmlns:a16="http://schemas.microsoft.com/office/drawing/2014/main" id="{3D195A21-4451-5840-9221-25C4199B1B4F}"/>
              </a:ext>
            </a:extLst>
          </p:cNvPr>
          <p:cNvSpPr txBox="1">
            <a:spLocks/>
          </p:cNvSpPr>
          <p:nvPr/>
        </p:nvSpPr>
        <p:spPr>
          <a:xfrm>
            <a:off x="2098891" y="2120900"/>
            <a:ext cx="1082459" cy="615950"/>
          </a:xfrm>
          <a:prstGeom prst="rect">
            <a:avLst/>
          </a:prstGeom>
        </p:spPr>
        <p:txBody>
          <a:bodyPr vert="horz" lIns="68580" tIns="34290" rIns="68580" bIns="34290" rtlCol="0" anchor="t">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1100" b="1" dirty="0">
                <a:solidFill>
                  <a:srgbClr val="FFFFFF"/>
                </a:solidFill>
                <a:latin typeface="Karla"/>
                <a:cs typeface="Karla"/>
              </a:rPr>
              <a:t>Heading</a:t>
            </a:r>
          </a:p>
          <a:p>
            <a:r>
              <a:rPr lang="en-US" sz="1050" dirty="0" err="1">
                <a:solidFill>
                  <a:srgbClr val="FFFFFF"/>
                </a:solidFill>
              </a:rPr>
              <a:t>Acearum</a:t>
            </a:r>
            <a:r>
              <a:rPr lang="en-US" sz="1050" dirty="0">
                <a:solidFill>
                  <a:srgbClr val="FFFFFF"/>
                </a:solidFill>
              </a:rPr>
              <a:t>  </a:t>
            </a:r>
            <a:r>
              <a:rPr lang="en-US" sz="1050" dirty="0" err="1">
                <a:solidFill>
                  <a:srgbClr val="FFFFFF"/>
                </a:solidFill>
              </a:rPr>
              <a:t>omnihilic</a:t>
            </a:r>
            <a:r>
              <a:rPr lang="en-US" sz="1050" dirty="0">
                <a:solidFill>
                  <a:srgbClr val="FFFFFF"/>
                </a:solidFill>
              </a:rPr>
              <a:t> </a:t>
            </a:r>
            <a:r>
              <a:rPr lang="en-US" sz="1050" dirty="0" err="1">
                <a:solidFill>
                  <a:srgbClr val="FFFFFF"/>
                </a:solidFill>
              </a:rPr>
              <a:t>te</a:t>
            </a:r>
            <a:r>
              <a:rPr lang="en-US" sz="1050" dirty="0">
                <a:solidFill>
                  <a:srgbClr val="FFFFFF"/>
                </a:solidFill>
              </a:rPr>
              <a:t> </a:t>
            </a:r>
            <a:endParaRPr lang="en-US" sz="1000" dirty="0">
              <a:solidFill>
                <a:srgbClr val="FFFFFF"/>
              </a:solidFill>
              <a:latin typeface="Karla"/>
              <a:cs typeface="Karla"/>
            </a:endParaRPr>
          </a:p>
        </p:txBody>
      </p:sp>
      <p:sp>
        <p:nvSpPr>
          <p:cNvPr id="12" name="Title 1">
            <a:extLst>
              <a:ext uri="{FF2B5EF4-FFF2-40B4-BE49-F238E27FC236}">
                <a16:creationId xmlns:a16="http://schemas.microsoft.com/office/drawing/2014/main" id="{2DF2F10A-700B-1D42-9B26-1D55BFDD1FED}"/>
              </a:ext>
            </a:extLst>
          </p:cNvPr>
          <p:cNvSpPr txBox="1">
            <a:spLocks/>
          </p:cNvSpPr>
          <p:nvPr/>
        </p:nvSpPr>
        <p:spPr>
          <a:xfrm>
            <a:off x="3130550" y="2120900"/>
            <a:ext cx="1082459" cy="615950"/>
          </a:xfrm>
          <a:prstGeom prst="rect">
            <a:avLst/>
          </a:prstGeom>
        </p:spPr>
        <p:txBody>
          <a:bodyPr vert="horz" lIns="68580" tIns="34290" rIns="68580" bIns="34290" rtlCol="0" anchor="t">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1100" b="1" dirty="0">
                <a:solidFill>
                  <a:srgbClr val="FFFFFF"/>
                </a:solidFill>
                <a:latin typeface="Karla"/>
                <a:cs typeface="Karla"/>
              </a:rPr>
              <a:t>Heading</a:t>
            </a:r>
          </a:p>
          <a:p>
            <a:r>
              <a:rPr lang="en-US" sz="1050" dirty="0" err="1">
                <a:solidFill>
                  <a:srgbClr val="FFFFFF"/>
                </a:solidFill>
              </a:rPr>
              <a:t>Acearum</a:t>
            </a:r>
            <a:r>
              <a:rPr lang="en-US" sz="1050" dirty="0">
                <a:solidFill>
                  <a:srgbClr val="FFFFFF"/>
                </a:solidFill>
              </a:rPr>
              <a:t>  </a:t>
            </a:r>
            <a:r>
              <a:rPr lang="en-US" sz="1050" dirty="0" err="1">
                <a:solidFill>
                  <a:srgbClr val="FFFFFF"/>
                </a:solidFill>
              </a:rPr>
              <a:t>omnihilic</a:t>
            </a:r>
            <a:r>
              <a:rPr lang="en-US" sz="1050" dirty="0">
                <a:solidFill>
                  <a:srgbClr val="FFFFFF"/>
                </a:solidFill>
              </a:rPr>
              <a:t> </a:t>
            </a:r>
            <a:r>
              <a:rPr lang="en-US" sz="1050" dirty="0" err="1">
                <a:solidFill>
                  <a:srgbClr val="FFFFFF"/>
                </a:solidFill>
              </a:rPr>
              <a:t>te</a:t>
            </a:r>
            <a:r>
              <a:rPr lang="en-US" sz="1050" dirty="0">
                <a:solidFill>
                  <a:srgbClr val="FFFFFF"/>
                </a:solidFill>
              </a:rPr>
              <a:t> </a:t>
            </a:r>
            <a:endParaRPr lang="en-US" sz="1000" dirty="0">
              <a:solidFill>
                <a:srgbClr val="FFFFFF"/>
              </a:solidFill>
              <a:latin typeface="Karla"/>
              <a:cs typeface="Karla"/>
            </a:endParaRPr>
          </a:p>
        </p:txBody>
      </p:sp>
      <p:sp>
        <p:nvSpPr>
          <p:cNvPr id="13" name="Title 1">
            <a:extLst>
              <a:ext uri="{FF2B5EF4-FFF2-40B4-BE49-F238E27FC236}">
                <a16:creationId xmlns:a16="http://schemas.microsoft.com/office/drawing/2014/main" id="{D8468536-028F-B84A-BF08-D8F70A7A79C2}"/>
              </a:ext>
            </a:extLst>
          </p:cNvPr>
          <p:cNvSpPr txBox="1">
            <a:spLocks/>
          </p:cNvSpPr>
          <p:nvPr/>
        </p:nvSpPr>
        <p:spPr>
          <a:xfrm>
            <a:off x="4254500" y="2120900"/>
            <a:ext cx="1082459" cy="615950"/>
          </a:xfrm>
          <a:prstGeom prst="rect">
            <a:avLst/>
          </a:prstGeom>
        </p:spPr>
        <p:txBody>
          <a:bodyPr vert="horz" lIns="68580" tIns="34290" rIns="68580" bIns="34290" rtlCol="0" anchor="t">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1100" b="1" dirty="0">
                <a:solidFill>
                  <a:srgbClr val="FFFFFF"/>
                </a:solidFill>
                <a:latin typeface="Karla"/>
                <a:cs typeface="Karla"/>
              </a:rPr>
              <a:t>Heading</a:t>
            </a:r>
          </a:p>
          <a:p>
            <a:r>
              <a:rPr lang="en-US" sz="1050" dirty="0" err="1">
                <a:solidFill>
                  <a:srgbClr val="FFFFFF"/>
                </a:solidFill>
              </a:rPr>
              <a:t>Acearum</a:t>
            </a:r>
            <a:r>
              <a:rPr lang="en-US" sz="1050" dirty="0">
                <a:solidFill>
                  <a:srgbClr val="FFFFFF"/>
                </a:solidFill>
              </a:rPr>
              <a:t>  </a:t>
            </a:r>
            <a:r>
              <a:rPr lang="en-US" sz="1050" dirty="0" err="1">
                <a:solidFill>
                  <a:srgbClr val="FFFFFF"/>
                </a:solidFill>
              </a:rPr>
              <a:t>omnihilic</a:t>
            </a:r>
            <a:r>
              <a:rPr lang="en-US" sz="1050" dirty="0">
                <a:solidFill>
                  <a:srgbClr val="FFFFFF"/>
                </a:solidFill>
              </a:rPr>
              <a:t> </a:t>
            </a:r>
            <a:r>
              <a:rPr lang="en-US" sz="1050" dirty="0" err="1">
                <a:solidFill>
                  <a:srgbClr val="FFFFFF"/>
                </a:solidFill>
              </a:rPr>
              <a:t>te</a:t>
            </a:r>
            <a:r>
              <a:rPr lang="en-US" sz="1050" dirty="0">
                <a:solidFill>
                  <a:srgbClr val="FFFFFF"/>
                </a:solidFill>
              </a:rPr>
              <a:t> </a:t>
            </a:r>
            <a:endParaRPr lang="en-US" sz="1000" dirty="0">
              <a:solidFill>
                <a:srgbClr val="FFFFFF"/>
              </a:solidFill>
              <a:latin typeface="Karla"/>
              <a:cs typeface="Karla"/>
            </a:endParaRPr>
          </a:p>
        </p:txBody>
      </p:sp>
      <p:sp>
        <p:nvSpPr>
          <p:cNvPr id="14" name="Title 1">
            <a:extLst>
              <a:ext uri="{FF2B5EF4-FFF2-40B4-BE49-F238E27FC236}">
                <a16:creationId xmlns:a16="http://schemas.microsoft.com/office/drawing/2014/main" id="{5D2ACD95-7C6C-9C4A-8741-6FB2839981A3}"/>
              </a:ext>
            </a:extLst>
          </p:cNvPr>
          <p:cNvSpPr txBox="1">
            <a:spLocks/>
          </p:cNvSpPr>
          <p:nvPr/>
        </p:nvSpPr>
        <p:spPr>
          <a:xfrm>
            <a:off x="5289550" y="2114550"/>
            <a:ext cx="1082459" cy="615950"/>
          </a:xfrm>
          <a:prstGeom prst="rect">
            <a:avLst/>
          </a:prstGeom>
        </p:spPr>
        <p:txBody>
          <a:bodyPr vert="horz" lIns="68580" tIns="34290" rIns="68580" bIns="34290" rtlCol="0" anchor="t">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1100" b="1" dirty="0">
                <a:solidFill>
                  <a:srgbClr val="FFFFFF"/>
                </a:solidFill>
                <a:latin typeface="Karla"/>
                <a:cs typeface="Karla"/>
              </a:rPr>
              <a:t>Heading</a:t>
            </a:r>
          </a:p>
          <a:p>
            <a:r>
              <a:rPr lang="en-US" sz="1050" dirty="0" err="1">
                <a:solidFill>
                  <a:srgbClr val="FFFFFF"/>
                </a:solidFill>
              </a:rPr>
              <a:t>Acearum</a:t>
            </a:r>
            <a:r>
              <a:rPr lang="en-US" sz="1050" dirty="0">
                <a:solidFill>
                  <a:srgbClr val="FFFFFF"/>
                </a:solidFill>
              </a:rPr>
              <a:t>  </a:t>
            </a:r>
            <a:r>
              <a:rPr lang="en-US" sz="1050" dirty="0" err="1">
                <a:solidFill>
                  <a:srgbClr val="FFFFFF"/>
                </a:solidFill>
              </a:rPr>
              <a:t>omnihilic</a:t>
            </a:r>
            <a:r>
              <a:rPr lang="en-US" sz="1050" dirty="0">
                <a:solidFill>
                  <a:srgbClr val="FFFFFF"/>
                </a:solidFill>
              </a:rPr>
              <a:t> </a:t>
            </a:r>
            <a:r>
              <a:rPr lang="en-US" sz="1050" dirty="0" err="1">
                <a:solidFill>
                  <a:srgbClr val="FFFFFF"/>
                </a:solidFill>
              </a:rPr>
              <a:t>te</a:t>
            </a:r>
            <a:r>
              <a:rPr lang="en-US" sz="1050" dirty="0">
                <a:solidFill>
                  <a:srgbClr val="FFFFFF"/>
                </a:solidFill>
              </a:rPr>
              <a:t> </a:t>
            </a:r>
            <a:endParaRPr lang="en-US" sz="1000" dirty="0">
              <a:solidFill>
                <a:srgbClr val="FFFFFF"/>
              </a:solidFill>
              <a:latin typeface="Karla"/>
              <a:cs typeface="Karla"/>
            </a:endParaRPr>
          </a:p>
        </p:txBody>
      </p:sp>
      <p:sp>
        <p:nvSpPr>
          <p:cNvPr id="15" name="Title 1">
            <a:extLst>
              <a:ext uri="{FF2B5EF4-FFF2-40B4-BE49-F238E27FC236}">
                <a16:creationId xmlns:a16="http://schemas.microsoft.com/office/drawing/2014/main" id="{D8DFB699-9C34-104B-AEB3-6BE255BA0FB9}"/>
              </a:ext>
            </a:extLst>
          </p:cNvPr>
          <p:cNvSpPr txBox="1">
            <a:spLocks/>
          </p:cNvSpPr>
          <p:nvPr/>
        </p:nvSpPr>
        <p:spPr>
          <a:xfrm>
            <a:off x="6413500" y="2114550"/>
            <a:ext cx="1082459" cy="615950"/>
          </a:xfrm>
          <a:prstGeom prst="rect">
            <a:avLst/>
          </a:prstGeom>
        </p:spPr>
        <p:txBody>
          <a:bodyPr vert="horz" lIns="68580" tIns="34290" rIns="68580" bIns="34290" rtlCol="0" anchor="t">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1100" b="1" dirty="0">
                <a:solidFill>
                  <a:schemeClr val="bg1"/>
                </a:solidFill>
                <a:latin typeface="Karla"/>
                <a:cs typeface="Karla"/>
              </a:rPr>
              <a:t>Heading</a:t>
            </a:r>
          </a:p>
          <a:p>
            <a:r>
              <a:rPr lang="en-US" sz="1050" dirty="0" err="1">
                <a:solidFill>
                  <a:schemeClr val="bg1"/>
                </a:solidFill>
              </a:rPr>
              <a:t>Acearum</a:t>
            </a:r>
            <a:r>
              <a:rPr lang="en-US" sz="1050" dirty="0">
                <a:solidFill>
                  <a:schemeClr val="bg1"/>
                </a:solidFill>
              </a:rPr>
              <a:t>  </a:t>
            </a:r>
            <a:r>
              <a:rPr lang="en-US" sz="1050" dirty="0" err="1">
                <a:solidFill>
                  <a:schemeClr val="bg1"/>
                </a:solidFill>
              </a:rPr>
              <a:t>omnihilic</a:t>
            </a:r>
            <a:r>
              <a:rPr lang="en-US" sz="1050" dirty="0">
                <a:solidFill>
                  <a:schemeClr val="bg1"/>
                </a:solidFill>
              </a:rPr>
              <a:t> </a:t>
            </a:r>
            <a:r>
              <a:rPr lang="en-US" sz="1050" dirty="0" err="1">
                <a:solidFill>
                  <a:schemeClr val="bg1"/>
                </a:solidFill>
              </a:rPr>
              <a:t>te</a:t>
            </a:r>
            <a:r>
              <a:rPr lang="en-US" sz="1050" dirty="0">
                <a:solidFill>
                  <a:schemeClr val="bg1"/>
                </a:solidFill>
              </a:rPr>
              <a:t> </a:t>
            </a:r>
            <a:endParaRPr lang="en-US" sz="1000" dirty="0">
              <a:solidFill>
                <a:schemeClr val="bg1"/>
              </a:solidFill>
              <a:latin typeface="Karla"/>
              <a:cs typeface="Karla"/>
            </a:endParaRPr>
          </a:p>
        </p:txBody>
      </p:sp>
    </p:spTree>
    <p:extLst>
      <p:ext uri="{BB962C8B-B14F-4D97-AF65-F5344CB8AC3E}">
        <p14:creationId xmlns:p14="http://schemas.microsoft.com/office/powerpoint/2010/main" val="422950853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EDED96"/>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C307A5EB-3193-4C6B-A3E6-4FBE8BE80914}"/>
              </a:ext>
            </a:extLst>
          </p:cNvPr>
          <p:cNvPicPr>
            <a:picLocks noChangeAspect="1"/>
          </p:cNvPicPr>
          <p:nvPr/>
        </p:nvPicPr>
        <p:blipFill>
          <a:blip r:embed="rId2"/>
          <a:stretch>
            <a:fillRect/>
          </a:stretch>
        </p:blipFill>
        <p:spPr>
          <a:xfrm>
            <a:off x="680392" y="907542"/>
            <a:ext cx="7783216" cy="3328416"/>
          </a:xfrm>
          <a:prstGeom prst="rect">
            <a:avLst/>
          </a:prstGeom>
        </p:spPr>
      </p:pic>
    </p:spTree>
    <p:extLst>
      <p:ext uri="{BB962C8B-B14F-4D97-AF65-F5344CB8AC3E}">
        <p14:creationId xmlns:p14="http://schemas.microsoft.com/office/powerpoint/2010/main" val="777941871"/>
      </p:ext>
    </p:extLst>
  </p:cSld>
  <p:clrMapOvr>
    <a:masterClrMapping/>
  </p:clrMapOvr>
</p:sld>
</file>

<file path=ppt/theme/theme1.xml><?xml version="1.0" encoding="utf-8"?>
<a:theme xmlns:a="http://schemas.openxmlformats.org/drawingml/2006/main" name="Office Theme">
  <a:themeElements>
    <a:clrScheme name="Champions for Change">
      <a:dk1>
        <a:srgbClr val="000000"/>
      </a:dk1>
      <a:lt1>
        <a:srgbClr val="FFFFFF"/>
      </a:lt1>
      <a:dk2>
        <a:srgbClr val="002E4F"/>
      </a:dk2>
      <a:lt2>
        <a:srgbClr val="EEECE1"/>
      </a:lt2>
      <a:accent1>
        <a:srgbClr val="79BD9A"/>
      </a:accent1>
      <a:accent2>
        <a:srgbClr val="3B8686"/>
      </a:accent2>
      <a:accent3>
        <a:srgbClr val="70B659"/>
      </a:accent3>
      <a:accent4>
        <a:srgbClr val="0089C0"/>
      </a:accent4>
      <a:accent5>
        <a:srgbClr val="F15B5B"/>
      </a:accent5>
      <a:accent6>
        <a:srgbClr val="EAEB8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448</TotalTime>
  <Words>255</Words>
  <Application>Microsoft Office PowerPoint</Application>
  <PresentationFormat>On-screen Show (16:9)</PresentationFormat>
  <Paragraphs>23</Paragraphs>
  <Slides>14</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14</vt:i4>
      </vt:variant>
    </vt:vector>
  </HeadingPairs>
  <TitlesOfParts>
    <vt:vector size="21" baseType="lpstr">
      <vt:lpstr>Arial</vt:lpstr>
      <vt:lpstr>Calibri</vt:lpstr>
      <vt:lpstr>Calibri Light</vt:lpstr>
      <vt:lpstr>Karla</vt:lpstr>
      <vt:lpstr>Open Sans</vt:lpstr>
      <vt:lpstr>Open Sans Light</vt:lpstr>
      <vt:lpstr>Office Theme</vt:lpstr>
      <vt:lpstr>The Case for Change Summary</vt:lpstr>
      <vt:lpstr>Inclusion and diversity  in business is proven to promote societal and economic growth</vt:lpstr>
      <vt:lpstr>Why is this the case?</vt:lpstr>
      <vt:lpstr>Our Case for Change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And, beyond all of this, equal opportunity isn’t just good for business.  It’s good for society; making life more manageable and fulfilling for employees and their families. </vt:lpstr>
      <vt:lpstr>PowerPoint Presentation</vt:lpstr>
    </vt:vector>
  </TitlesOfParts>
  <Company>Dave Clark Design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Adrian</dc:creator>
  <cp:lastModifiedBy>Nick Everitt</cp:lastModifiedBy>
  <cp:revision>75</cp:revision>
  <dcterms:created xsi:type="dcterms:W3CDTF">2018-05-30T21:48:03Z</dcterms:created>
  <dcterms:modified xsi:type="dcterms:W3CDTF">2018-08-01T04:36:11Z</dcterms:modified>
</cp:coreProperties>
</file>